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handoutMasterIdLst>
    <p:handoutMasterId r:id="rId30"/>
  </p:handoutMasterIdLst>
  <p:sldIdLst>
    <p:sldId id="505" r:id="rId2"/>
    <p:sldId id="364" r:id="rId3"/>
    <p:sldId id="365" r:id="rId4"/>
    <p:sldId id="366" r:id="rId5"/>
    <p:sldId id="1281" r:id="rId6"/>
    <p:sldId id="1276" r:id="rId7"/>
    <p:sldId id="512" r:id="rId8"/>
    <p:sldId id="513" r:id="rId9"/>
    <p:sldId id="1277" r:id="rId10"/>
    <p:sldId id="1278" r:id="rId11"/>
    <p:sldId id="1279" r:id="rId12"/>
    <p:sldId id="1282" r:id="rId13"/>
    <p:sldId id="1283" r:id="rId14"/>
    <p:sldId id="562" r:id="rId15"/>
    <p:sldId id="1286" r:id="rId16"/>
    <p:sldId id="1287" r:id="rId17"/>
    <p:sldId id="1288" r:id="rId18"/>
    <p:sldId id="1289" r:id="rId19"/>
    <p:sldId id="1290" r:id="rId20"/>
    <p:sldId id="1291" r:id="rId21"/>
    <p:sldId id="1292" r:id="rId22"/>
    <p:sldId id="1293" r:id="rId23"/>
    <p:sldId id="1284" r:id="rId24"/>
    <p:sldId id="1294" r:id="rId25"/>
    <p:sldId id="1275" r:id="rId26"/>
    <p:sldId id="561" r:id="rId27"/>
    <p:sldId id="51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817"/>
    <a:srgbClr val="C8102E"/>
    <a:srgbClr val="888B8D"/>
    <a:srgbClr val="54585A"/>
    <a:srgbClr val="00363D"/>
    <a:srgbClr val="FEFEFE"/>
    <a:srgbClr val="FBFBFB"/>
    <a:srgbClr val="F7F7F7"/>
    <a:srgbClr val="B8C0C6"/>
    <a:srgbClr val="7290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BAA00-5915-4C3A-BCC2-25685EAE59DE}" v="61" dt="2022-04-21T14:04:15.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72" autoAdjust="0"/>
    <p:restoredTop sz="99539" autoAdjust="0"/>
  </p:normalViewPr>
  <p:slideViewPr>
    <p:cSldViewPr snapToGrid="0" snapToObjects="1">
      <p:cViewPr varScale="1">
        <p:scale>
          <a:sx n="108" d="100"/>
          <a:sy n="108" d="100"/>
        </p:scale>
        <p:origin x="1464" y="102"/>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1756"/>
    </p:cViewPr>
  </p:sorterViewPr>
  <p:notesViewPr>
    <p:cSldViewPr snapToGrid="0" snapToObjects="1">
      <p:cViewPr varScale="1">
        <p:scale>
          <a:sx n="123" d="100"/>
          <a:sy n="123" d="100"/>
        </p:scale>
        <p:origin x="-351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es, Andy" userId="ff0c0e51-9b87-4f94-af3a-75bf88f0e2c9" providerId="ADAL" clId="{104BAA00-5915-4C3A-BCC2-25685EAE59DE}"/>
    <pc:docChg chg="undo redo custSel addSld delSld modSld sldOrd">
      <pc:chgData name="Hines, Andy" userId="ff0c0e51-9b87-4f94-af3a-75bf88f0e2c9" providerId="ADAL" clId="{104BAA00-5915-4C3A-BCC2-25685EAE59DE}" dt="2022-04-21T14:04:46.639" v="1418" actId="404"/>
      <pc:docMkLst>
        <pc:docMk/>
      </pc:docMkLst>
      <pc:sldChg chg="add del">
        <pc:chgData name="Hines, Andy" userId="ff0c0e51-9b87-4f94-af3a-75bf88f0e2c9" providerId="ADAL" clId="{104BAA00-5915-4C3A-BCC2-25685EAE59DE}" dt="2022-04-15T20:31:30.570" v="123" actId="47"/>
        <pc:sldMkLst>
          <pc:docMk/>
          <pc:sldMk cId="1450967532" sldId="360"/>
        </pc:sldMkLst>
      </pc:sldChg>
      <pc:sldChg chg="add del">
        <pc:chgData name="Hines, Andy" userId="ff0c0e51-9b87-4f94-af3a-75bf88f0e2c9" providerId="ADAL" clId="{104BAA00-5915-4C3A-BCC2-25685EAE59DE}" dt="2022-04-15T20:31:30.570" v="123" actId="47"/>
        <pc:sldMkLst>
          <pc:docMk/>
          <pc:sldMk cId="2450333055" sldId="361"/>
        </pc:sldMkLst>
      </pc:sldChg>
      <pc:sldChg chg="addSp delSp modSp add mod ord modClrScheme chgLayout">
        <pc:chgData name="Hines, Andy" userId="ff0c0e51-9b87-4f94-af3a-75bf88f0e2c9" providerId="ADAL" clId="{104BAA00-5915-4C3A-BCC2-25685EAE59DE}" dt="2022-04-21T02:59:23.691" v="1082" actId="113"/>
        <pc:sldMkLst>
          <pc:docMk/>
          <pc:sldMk cId="774757322" sldId="364"/>
        </pc:sldMkLst>
        <pc:spChg chg="mod ord">
          <ac:chgData name="Hines, Andy" userId="ff0c0e51-9b87-4f94-af3a-75bf88f0e2c9" providerId="ADAL" clId="{104BAA00-5915-4C3A-BCC2-25685EAE59DE}" dt="2022-04-16T20:30:49.010" v="600" actId="26606"/>
          <ac:spMkLst>
            <pc:docMk/>
            <pc:sldMk cId="774757322" sldId="364"/>
            <ac:spMk id="2" creationId="{00000000-0000-0000-0000-000000000000}"/>
          </ac:spMkLst>
        </pc:spChg>
        <pc:spChg chg="add del mod ord">
          <ac:chgData name="Hines, Andy" userId="ff0c0e51-9b87-4f94-af3a-75bf88f0e2c9" providerId="ADAL" clId="{104BAA00-5915-4C3A-BCC2-25685EAE59DE}" dt="2022-04-16T20:31:10.012" v="604"/>
          <ac:spMkLst>
            <pc:docMk/>
            <pc:sldMk cId="774757322" sldId="364"/>
            <ac:spMk id="3" creationId="{35575D2A-F5E2-4890-829B-40802670AA89}"/>
          </ac:spMkLst>
        </pc:spChg>
        <pc:spChg chg="mod ord">
          <ac:chgData name="Hines, Andy" userId="ff0c0e51-9b87-4f94-af3a-75bf88f0e2c9" providerId="ADAL" clId="{104BAA00-5915-4C3A-BCC2-25685EAE59DE}" dt="2022-04-16T20:30:49.010" v="600" actId="26606"/>
          <ac:spMkLst>
            <pc:docMk/>
            <pc:sldMk cId="774757322" sldId="364"/>
            <ac:spMk id="4" creationId="{00000000-0000-0000-0000-000000000000}"/>
          </ac:spMkLst>
        </pc:spChg>
        <pc:spChg chg="mod ord">
          <ac:chgData name="Hines, Andy" userId="ff0c0e51-9b87-4f94-af3a-75bf88f0e2c9" providerId="ADAL" clId="{104BAA00-5915-4C3A-BCC2-25685EAE59DE}" dt="2022-04-16T20:30:49.010" v="600" actId="26606"/>
          <ac:spMkLst>
            <pc:docMk/>
            <pc:sldMk cId="774757322" sldId="364"/>
            <ac:spMk id="5" creationId="{00000000-0000-0000-0000-000000000000}"/>
          </ac:spMkLst>
        </pc:spChg>
        <pc:spChg chg="mod">
          <ac:chgData name="Hines, Andy" userId="ff0c0e51-9b87-4f94-af3a-75bf88f0e2c9" providerId="ADAL" clId="{104BAA00-5915-4C3A-BCC2-25685EAE59DE}" dt="2022-04-16T20:30:49.010" v="600" actId="26606"/>
          <ac:spMkLst>
            <pc:docMk/>
            <pc:sldMk cId="774757322" sldId="364"/>
            <ac:spMk id="6" creationId="{00000000-0000-0000-0000-000000000000}"/>
          </ac:spMkLst>
        </pc:spChg>
        <pc:spChg chg="mod ord">
          <ac:chgData name="Hines, Andy" userId="ff0c0e51-9b87-4f94-af3a-75bf88f0e2c9" providerId="ADAL" clId="{104BAA00-5915-4C3A-BCC2-25685EAE59DE}" dt="2022-04-21T02:59:23.691" v="1082" actId="113"/>
          <ac:spMkLst>
            <pc:docMk/>
            <pc:sldMk cId="774757322" sldId="364"/>
            <ac:spMk id="7" creationId="{00000000-0000-0000-0000-000000000000}"/>
          </ac:spMkLst>
        </pc:spChg>
        <pc:spChg chg="del mod ord">
          <ac:chgData name="Hines, Andy" userId="ff0c0e51-9b87-4f94-af3a-75bf88f0e2c9" providerId="ADAL" clId="{104BAA00-5915-4C3A-BCC2-25685EAE59DE}" dt="2022-04-16T20:30:43.085" v="599" actId="478"/>
          <ac:spMkLst>
            <pc:docMk/>
            <pc:sldMk cId="774757322" sldId="364"/>
            <ac:spMk id="8" creationId="{00000000-0000-0000-0000-000000000000}"/>
          </ac:spMkLst>
        </pc:spChg>
        <pc:spChg chg="add del mod">
          <ac:chgData name="Hines, Andy" userId="ff0c0e51-9b87-4f94-af3a-75bf88f0e2c9" providerId="ADAL" clId="{104BAA00-5915-4C3A-BCC2-25685EAE59DE}" dt="2022-04-16T20:31:03.014" v="601" actId="700"/>
          <ac:spMkLst>
            <pc:docMk/>
            <pc:sldMk cId="774757322" sldId="364"/>
            <ac:spMk id="71" creationId="{D1ACDAF8-E520-E4AD-59DD-87E26739AD29}"/>
          </ac:spMkLst>
        </pc:spChg>
        <pc:spChg chg="add del mod ord">
          <ac:chgData name="Hines, Andy" userId="ff0c0e51-9b87-4f94-af3a-75bf88f0e2c9" providerId="ADAL" clId="{104BAA00-5915-4C3A-BCC2-25685EAE59DE}" dt="2022-04-16T20:31:03.014" v="601" actId="700"/>
          <ac:spMkLst>
            <pc:docMk/>
            <pc:sldMk cId="774757322" sldId="364"/>
            <ac:spMk id="73" creationId="{FD30B8DF-8C2C-BE43-4D38-9C41C3814E27}"/>
          </ac:spMkLst>
        </pc:spChg>
        <pc:picChg chg="add mod">
          <ac:chgData name="Hines, Andy" userId="ff0c0e51-9b87-4f94-af3a-75bf88f0e2c9" providerId="ADAL" clId="{104BAA00-5915-4C3A-BCC2-25685EAE59DE}" dt="2022-04-16T20:31:10.012" v="604"/>
          <ac:picMkLst>
            <pc:docMk/>
            <pc:sldMk cId="774757322" sldId="364"/>
            <ac:picMk id="12" creationId="{66CD4936-CBB0-4D0B-829B-AEAEE2A18F3D}"/>
          </ac:picMkLst>
        </pc:picChg>
        <pc:picChg chg="del mod ord">
          <ac:chgData name="Hines, Andy" userId="ff0c0e51-9b87-4f94-af3a-75bf88f0e2c9" providerId="ADAL" clId="{104BAA00-5915-4C3A-BCC2-25685EAE59DE}" dt="2022-04-16T20:31:06.900" v="603" actId="21"/>
          <ac:picMkLst>
            <pc:docMk/>
            <pc:sldMk cId="774757322" sldId="364"/>
            <ac:picMk id="2050" creationId="{00000000-0000-0000-0000-000000000000}"/>
          </ac:picMkLst>
        </pc:picChg>
      </pc:sldChg>
      <pc:sldChg chg="add del">
        <pc:chgData name="Hines, Andy" userId="ff0c0e51-9b87-4f94-af3a-75bf88f0e2c9" providerId="ADAL" clId="{104BAA00-5915-4C3A-BCC2-25685EAE59DE}" dt="2022-04-16T20:32:55.769" v="646" actId="2696"/>
        <pc:sldMkLst>
          <pc:docMk/>
          <pc:sldMk cId="573607474" sldId="365"/>
        </pc:sldMkLst>
      </pc:sldChg>
      <pc:sldChg chg="modSp add mod">
        <pc:chgData name="Hines, Andy" userId="ff0c0e51-9b87-4f94-af3a-75bf88f0e2c9" providerId="ADAL" clId="{104BAA00-5915-4C3A-BCC2-25685EAE59DE}" dt="2022-04-21T02:59:39.733" v="1085" actId="120"/>
        <pc:sldMkLst>
          <pc:docMk/>
          <pc:sldMk cId="1348278401" sldId="365"/>
        </pc:sldMkLst>
        <pc:spChg chg="mod">
          <ac:chgData name="Hines, Andy" userId="ff0c0e51-9b87-4f94-af3a-75bf88f0e2c9" providerId="ADAL" clId="{104BAA00-5915-4C3A-BCC2-25685EAE59DE}" dt="2022-04-21T02:59:39.733" v="1085" actId="120"/>
          <ac:spMkLst>
            <pc:docMk/>
            <pc:sldMk cId="1348278401" sldId="365"/>
            <ac:spMk id="90120" creationId="{00000000-0000-0000-0000-000000000000}"/>
          </ac:spMkLst>
        </pc:spChg>
      </pc:sldChg>
      <pc:sldChg chg="add del">
        <pc:chgData name="Hines, Andy" userId="ff0c0e51-9b87-4f94-af3a-75bf88f0e2c9" providerId="ADAL" clId="{104BAA00-5915-4C3A-BCC2-25685EAE59DE}" dt="2022-04-16T20:32:55.769" v="646" actId="2696"/>
        <pc:sldMkLst>
          <pc:docMk/>
          <pc:sldMk cId="1181449321" sldId="366"/>
        </pc:sldMkLst>
      </pc:sldChg>
      <pc:sldChg chg="modSp add mod">
        <pc:chgData name="Hines, Andy" userId="ff0c0e51-9b87-4f94-af3a-75bf88f0e2c9" providerId="ADAL" clId="{104BAA00-5915-4C3A-BCC2-25685EAE59DE}" dt="2022-04-21T03:10:56.296" v="1272" actId="207"/>
        <pc:sldMkLst>
          <pc:docMk/>
          <pc:sldMk cId="4026215453" sldId="366"/>
        </pc:sldMkLst>
        <pc:spChg chg="mod">
          <ac:chgData name="Hines, Andy" userId="ff0c0e51-9b87-4f94-af3a-75bf88f0e2c9" providerId="ADAL" clId="{104BAA00-5915-4C3A-BCC2-25685EAE59DE}" dt="2022-04-21T03:00:15.352" v="1099" actId="1076"/>
          <ac:spMkLst>
            <pc:docMk/>
            <pc:sldMk cId="4026215453" sldId="366"/>
            <ac:spMk id="90120" creationId="{00000000-0000-0000-0000-000000000000}"/>
          </ac:spMkLst>
        </pc:spChg>
        <pc:graphicFrameChg chg="modGraphic">
          <ac:chgData name="Hines, Andy" userId="ff0c0e51-9b87-4f94-af3a-75bf88f0e2c9" providerId="ADAL" clId="{104BAA00-5915-4C3A-BCC2-25685EAE59DE}" dt="2022-04-21T03:10:56.296" v="1272" actId="207"/>
          <ac:graphicFrameMkLst>
            <pc:docMk/>
            <pc:sldMk cId="4026215453" sldId="366"/>
            <ac:graphicFrameMk id="8" creationId="{00000000-0000-0000-0000-000000000000}"/>
          </ac:graphicFrameMkLst>
        </pc:graphicFrameChg>
      </pc:sldChg>
      <pc:sldChg chg="add del">
        <pc:chgData name="Hines, Andy" userId="ff0c0e51-9b87-4f94-af3a-75bf88f0e2c9" providerId="ADAL" clId="{104BAA00-5915-4C3A-BCC2-25685EAE59DE}" dt="2022-04-16T20:32:55.769" v="646" actId="2696"/>
        <pc:sldMkLst>
          <pc:docMk/>
          <pc:sldMk cId="665296494" sldId="367"/>
        </pc:sldMkLst>
      </pc:sldChg>
      <pc:sldChg chg="modSp add del mod">
        <pc:chgData name="Hines, Andy" userId="ff0c0e51-9b87-4f94-af3a-75bf88f0e2c9" providerId="ADAL" clId="{104BAA00-5915-4C3A-BCC2-25685EAE59DE}" dt="2022-04-21T03:09:56.859" v="1268" actId="47"/>
        <pc:sldMkLst>
          <pc:docMk/>
          <pc:sldMk cId="2108465532" sldId="367"/>
        </pc:sldMkLst>
        <pc:spChg chg="mod">
          <ac:chgData name="Hines, Andy" userId="ff0c0e51-9b87-4f94-af3a-75bf88f0e2c9" providerId="ADAL" clId="{104BAA00-5915-4C3A-BCC2-25685EAE59DE}" dt="2022-04-21T03:00:41.129" v="1110" actId="20577"/>
          <ac:spMkLst>
            <pc:docMk/>
            <pc:sldMk cId="2108465532" sldId="367"/>
            <ac:spMk id="90120" creationId="{00000000-0000-0000-0000-000000000000}"/>
          </ac:spMkLst>
        </pc:spChg>
      </pc:sldChg>
      <pc:sldChg chg="add del">
        <pc:chgData name="Hines, Andy" userId="ff0c0e51-9b87-4f94-af3a-75bf88f0e2c9" providerId="ADAL" clId="{104BAA00-5915-4C3A-BCC2-25685EAE59DE}" dt="2022-04-15T20:31:39.853" v="124" actId="47"/>
        <pc:sldMkLst>
          <pc:docMk/>
          <pc:sldMk cId="185615401" sldId="368"/>
        </pc:sldMkLst>
      </pc:sldChg>
      <pc:sldChg chg="add del">
        <pc:chgData name="Hines, Andy" userId="ff0c0e51-9b87-4f94-af3a-75bf88f0e2c9" providerId="ADAL" clId="{104BAA00-5915-4C3A-BCC2-25685EAE59DE}" dt="2022-04-15T20:32:06.652" v="128" actId="47"/>
        <pc:sldMkLst>
          <pc:docMk/>
          <pc:sldMk cId="1139344992" sldId="375"/>
        </pc:sldMkLst>
      </pc:sldChg>
      <pc:sldChg chg="add del">
        <pc:chgData name="Hines, Andy" userId="ff0c0e51-9b87-4f94-af3a-75bf88f0e2c9" providerId="ADAL" clId="{104BAA00-5915-4C3A-BCC2-25685EAE59DE}" dt="2022-04-15T20:32:13.732" v="130" actId="47"/>
        <pc:sldMkLst>
          <pc:docMk/>
          <pc:sldMk cId="483870900" sldId="378"/>
        </pc:sldMkLst>
      </pc:sldChg>
      <pc:sldChg chg="add del">
        <pc:chgData name="Hines, Andy" userId="ff0c0e51-9b87-4f94-af3a-75bf88f0e2c9" providerId="ADAL" clId="{104BAA00-5915-4C3A-BCC2-25685EAE59DE}" dt="2022-04-15T20:32:31.172" v="133" actId="47"/>
        <pc:sldMkLst>
          <pc:docMk/>
          <pc:sldMk cId="1674755157" sldId="388"/>
        </pc:sldMkLst>
      </pc:sldChg>
      <pc:sldChg chg="add del">
        <pc:chgData name="Hines, Andy" userId="ff0c0e51-9b87-4f94-af3a-75bf88f0e2c9" providerId="ADAL" clId="{104BAA00-5915-4C3A-BCC2-25685EAE59DE}" dt="2022-04-15T20:32:51.429" v="136" actId="47"/>
        <pc:sldMkLst>
          <pc:docMk/>
          <pc:sldMk cId="3371972270" sldId="418"/>
        </pc:sldMkLst>
      </pc:sldChg>
      <pc:sldChg chg="del">
        <pc:chgData name="Hines, Andy" userId="ff0c0e51-9b87-4f94-af3a-75bf88f0e2c9" providerId="ADAL" clId="{104BAA00-5915-4C3A-BCC2-25685EAE59DE}" dt="2022-04-15T21:17:16.537" v="397" actId="47"/>
        <pc:sldMkLst>
          <pc:docMk/>
          <pc:sldMk cId="3833615082" sldId="420"/>
        </pc:sldMkLst>
      </pc:sldChg>
      <pc:sldChg chg="add del">
        <pc:chgData name="Hines, Andy" userId="ff0c0e51-9b87-4f94-af3a-75bf88f0e2c9" providerId="ADAL" clId="{104BAA00-5915-4C3A-BCC2-25685EAE59DE}" dt="2022-04-15T20:32:51.429" v="136" actId="47"/>
        <pc:sldMkLst>
          <pc:docMk/>
          <pc:sldMk cId="3344133420" sldId="426"/>
        </pc:sldMkLst>
      </pc:sldChg>
      <pc:sldChg chg="add del">
        <pc:chgData name="Hines, Andy" userId="ff0c0e51-9b87-4f94-af3a-75bf88f0e2c9" providerId="ADAL" clId="{104BAA00-5915-4C3A-BCC2-25685EAE59DE}" dt="2022-04-15T20:32:51.429" v="136" actId="47"/>
        <pc:sldMkLst>
          <pc:docMk/>
          <pc:sldMk cId="3491695499" sldId="427"/>
        </pc:sldMkLst>
      </pc:sldChg>
      <pc:sldChg chg="add del">
        <pc:chgData name="Hines, Andy" userId="ff0c0e51-9b87-4f94-af3a-75bf88f0e2c9" providerId="ADAL" clId="{104BAA00-5915-4C3A-BCC2-25685EAE59DE}" dt="2022-04-15T20:32:51.429" v="136" actId="47"/>
        <pc:sldMkLst>
          <pc:docMk/>
          <pc:sldMk cId="3804860715" sldId="428"/>
        </pc:sldMkLst>
      </pc:sldChg>
      <pc:sldChg chg="add del">
        <pc:chgData name="Hines, Andy" userId="ff0c0e51-9b87-4f94-af3a-75bf88f0e2c9" providerId="ADAL" clId="{104BAA00-5915-4C3A-BCC2-25685EAE59DE}" dt="2022-04-15T20:32:51.429" v="136" actId="47"/>
        <pc:sldMkLst>
          <pc:docMk/>
          <pc:sldMk cId="3146603949" sldId="429"/>
        </pc:sldMkLst>
      </pc:sldChg>
      <pc:sldChg chg="add del">
        <pc:chgData name="Hines, Andy" userId="ff0c0e51-9b87-4f94-af3a-75bf88f0e2c9" providerId="ADAL" clId="{104BAA00-5915-4C3A-BCC2-25685EAE59DE}" dt="2022-04-15T20:32:34.616" v="134" actId="47"/>
        <pc:sldMkLst>
          <pc:docMk/>
          <pc:sldMk cId="952513285" sldId="439"/>
        </pc:sldMkLst>
      </pc:sldChg>
      <pc:sldChg chg="add del">
        <pc:chgData name="Hines, Andy" userId="ff0c0e51-9b87-4f94-af3a-75bf88f0e2c9" providerId="ADAL" clId="{104BAA00-5915-4C3A-BCC2-25685EAE59DE}" dt="2022-04-15T20:32:51.429" v="136" actId="47"/>
        <pc:sldMkLst>
          <pc:docMk/>
          <pc:sldMk cId="2745992102" sldId="447"/>
        </pc:sldMkLst>
      </pc:sldChg>
      <pc:sldChg chg="add del">
        <pc:chgData name="Hines, Andy" userId="ff0c0e51-9b87-4f94-af3a-75bf88f0e2c9" providerId="ADAL" clId="{104BAA00-5915-4C3A-BCC2-25685EAE59DE}" dt="2022-04-16T20:30:06.835" v="591" actId="47"/>
        <pc:sldMkLst>
          <pc:docMk/>
          <pc:sldMk cId="1755162918" sldId="457"/>
        </pc:sldMkLst>
      </pc:sldChg>
      <pc:sldChg chg="add del">
        <pc:chgData name="Hines, Andy" userId="ff0c0e51-9b87-4f94-af3a-75bf88f0e2c9" providerId="ADAL" clId="{104BAA00-5915-4C3A-BCC2-25685EAE59DE}" dt="2022-04-15T20:32:03.388" v="127" actId="47"/>
        <pc:sldMkLst>
          <pc:docMk/>
          <pc:sldMk cId="2849352878" sldId="458"/>
        </pc:sldMkLst>
      </pc:sldChg>
      <pc:sldChg chg="add del">
        <pc:chgData name="Hines, Andy" userId="ff0c0e51-9b87-4f94-af3a-75bf88f0e2c9" providerId="ADAL" clId="{104BAA00-5915-4C3A-BCC2-25685EAE59DE}" dt="2022-04-15T20:31:56.177" v="126" actId="47"/>
        <pc:sldMkLst>
          <pc:docMk/>
          <pc:sldMk cId="3015786646" sldId="459"/>
        </pc:sldMkLst>
      </pc:sldChg>
      <pc:sldChg chg="add del">
        <pc:chgData name="Hines, Andy" userId="ff0c0e51-9b87-4f94-af3a-75bf88f0e2c9" providerId="ADAL" clId="{104BAA00-5915-4C3A-BCC2-25685EAE59DE}" dt="2022-04-15T20:32:13.732" v="130" actId="47"/>
        <pc:sldMkLst>
          <pc:docMk/>
          <pc:sldMk cId="260654216" sldId="461"/>
        </pc:sldMkLst>
      </pc:sldChg>
      <pc:sldChg chg="add del">
        <pc:chgData name="Hines, Andy" userId="ff0c0e51-9b87-4f94-af3a-75bf88f0e2c9" providerId="ADAL" clId="{104BAA00-5915-4C3A-BCC2-25685EAE59DE}" dt="2022-04-15T20:32:13.732" v="130" actId="47"/>
        <pc:sldMkLst>
          <pc:docMk/>
          <pc:sldMk cId="1918005522" sldId="462"/>
        </pc:sldMkLst>
      </pc:sldChg>
      <pc:sldChg chg="add del">
        <pc:chgData name="Hines, Andy" userId="ff0c0e51-9b87-4f94-af3a-75bf88f0e2c9" providerId="ADAL" clId="{104BAA00-5915-4C3A-BCC2-25685EAE59DE}" dt="2022-04-15T20:32:21.464" v="131" actId="47"/>
        <pc:sldMkLst>
          <pc:docMk/>
          <pc:sldMk cId="1744077721" sldId="465"/>
        </pc:sldMkLst>
      </pc:sldChg>
      <pc:sldChg chg="add del">
        <pc:chgData name="Hines, Andy" userId="ff0c0e51-9b87-4f94-af3a-75bf88f0e2c9" providerId="ADAL" clId="{104BAA00-5915-4C3A-BCC2-25685EAE59DE}" dt="2022-04-15T20:32:26.544" v="132" actId="47"/>
        <pc:sldMkLst>
          <pc:docMk/>
          <pc:sldMk cId="962244760" sldId="466"/>
        </pc:sldMkLst>
      </pc:sldChg>
      <pc:sldChg chg="add del">
        <pc:chgData name="Hines, Andy" userId="ff0c0e51-9b87-4f94-af3a-75bf88f0e2c9" providerId="ADAL" clId="{104BAA00-5915-4C3A-BCC2-25685EAE59DE}" dt="2022-04-15T20:32:26.544" v="132" actId="47"/>
        <pc:sldMkLst>
          <pc:docMk/>
          <pc:sldMk cId="782465142" sldId="467"/>
        </pc:sldMkLst>
      </pc:sldChg>
      <pc:sldChg chg="add del">
        <pc:chgData name="Hines, Andy" userId="ff0c0e51-9b87-4f94-af3a-75bf88f0e2c9" providerId="ADAL" clId="{104BAA00-5915-4C3A-BCC2-25685EAE59DE}" dt="2022-04-15T20:32:31.172" v="133" actId="47"/>
        <pc:sldMkLst>
          <pc:docMk/>
          <pc:sldMk cId="1778980936" sldId="469"/>
        </pc:sldMkLst>
      </pc:sldChg>
      <pc:sldChg chg="add del">
        <pc:chgData name="Hines, Andy" userId="ff0c0e51-9b87-4f94-af3a-75bf88f0e2c9" providerId="ADAL" clId="{104BAA00-5915-4C3A-BCC2-25685EAE59DE}" dt="2022-04-15T20:32:51.429" v="136" actId="47"/>
        <pc:sldMkLst>
          <pc:docMk/>
          <pc:sldMk cId="2441892050" sldId="473"/>
        </pc:sldMkLst>
      </pc:sldChg>
      <pc:sldChg chg="add del">
        <pc:chgData name="Hines, Andy" userId="ff0c0e51-9b87-4f94-af3a-75bf88f0e2c9" providerId="ADAL" clId="{104BAA00-5915-4C3A-BCC2-25685EAE59DE}" dt="2022-04-15T20:32:51.429" v="136" actId="47"/>
        <pc:sldMkLst>
          <pc:docMk/>
          <pc:sldMk cId="3008896887" sldId="474"/>
        </pc:sldMkLst>
      </pc:sldChg>
      <pc:sldChg chg="add del">
        <pc:chgData name="Hines, Andy" userId="ff0c0e51-9b87-4f94-af3a-75bf88f0e2c9" providerId="ADAL" clId="{104BAA00-5915-4C3A-BCC2-25685EAE59DE}" dt="2022-04-15T20:32:51.429" v="136" actId="47"/>
        <pc:sldMkLst>
          <pc:docMk/>
          <pc:sldMk cId="569589278" sldId="475"/>
        </pc:sldMkLst>
      </pc:sldChg>
      <pc:sldChg chg="add del">
        <pc:chgData name="Hines, Andy" userId="ff0c0e51-9b87-4f94-af3a-75bf88f0e2c9" providerId="ADAL" clId="{104BAA00-5915-4C3A-BCC2-25685EAE59DE}" dt="2022-04-15T20:32:39.185" v="135" actId="47"/>
        <pc:sldMkLst>
          <pc:docMk/>
          <pc:sldMk cId="1937555706" sldId="477"/>
        </pc:sldMkLst>
      </pc:sldChg>
      <pc:sldChg chg="add del">
        <pc:chgData name="Hines, Andy" userId="ff0c0e51-9b87-4f94-af3a-75bf88f0e2c9" providerId="ADAL" clId="{104BAA00-5915-4C3A-BCC2-25685EAE59DE}" dt="2022-04-15T20:32:51.429" v="136" actId="47"/>
        <pc:sldMkLst>
          <pc:docMk/>
          <pc:sldMk cId="125020987" sldId="478"/>
        </pc:sldMkLst>
      </pc:sldChg>
      <pc:sldChg chg="add del">
        <pc:chgData name="Hines, Andy" userId="ff0c0e51-9b87-4f94-af3a-75bf88f0e2c9" providerId="ADAL" clId="{104BAA00-5915-4C3A-BCC2-25685EAE59DE}" dt="2022-04-15T20:32:51.429" v="136" actId="47"/>
        <pc:sldMkLst>
          <pc:docMk/>
          <pc:sldMk cId="454101515" sldId="479"/>
        </pc:sldMkLst>
      </pc:sldChg>
      <pc:sldChg chg="del">
        <pc:chgData name="Hines, Andy" userId="ff0c0e51-9b87-4f94-af3a-75bf88f0e2c9" providerId="ADAL" clId="{104BAA00-5915-4C3A-BCC2-25685EAE59DE}" dt="2022-04-16T20:30:03.391" v="588" actId="47"/>
        <pc:sldMkLst>
          <pc:docMk/>
          <pc:sldMk cId="1269803242" sldId="482"/>
        </pc:sldMkLst>
      </pc:sldChg>
      <pc:sldChg chg="del">
        <pc:chgData name="Hines, Andy" userId="ff0c0e51-9b87-4f94-af3a-75bf88f0e2c9" providerId="ADAL" clId="{104BAA00-5915-4C3A-BCC2-25685EAE59DE}" dt="2022-04-16T20:30:04.525" v="589" actId="47"/>
        <pc:sldMkLst>
          <pc:docMk/>
          <pc:sldMk cId="2927867514" sldId="483"/>
        </pc:sldMkLst>
      </pc:sldChg>
      <pc:sldChg chg="del">
        <pc:chgData name="Hines, Andy" userId="ff0c0e51-9b87-4f94-af3a-75bf88f0e2c9" providerId="ADAL" clId="{104BAA00-5915-4C3A-BCC2-25685EAE59DE}" dt="2022-04-16T20:30:05.576" v="590" actId="47"/>
        <pc:sldMkLst>
          <pc:docMk/>
          <pc:sldMk cId="388950872" sldId="484"/>
        </pc:sldMkLst>
      </pc:sldChg>
      <pc:sldChg chg="add del">
        <pc:chgData name="Hines, Andy" userId="ff0c0e51-9b87-4f94-af3a-75bf88f0e2c9" providerId="ADAL" clId="{104BAA00-5915-4C3A-BCC2-25685EAE59DE}" dt="2022-04-15T20:32:51.429" v="136" actId="47"/>
        <pc:sldMkLst>
          <pc:docMk/>
          <pc:sldMk cId="3659032385" sldId="487"/>
        </pc:sldMkLst>
      </pc:sldChg>
      <pc:sldChg chg="add del">
        <pc:chgData name="Hines, Andy" userId="ff0c0e51-9b87-4f94-af3a-75bf88f0e2c9" providerId="ADAL" clId="{104BAA00-5915-4C3A-BCC2-25685EAE59DE}" dt="2022-04-15T20:32:51.429" v="136" actId="47"/>
        <pc:sldMkLst>
          <pc:docMk/>
          <pc:sldMk cId="2081528865" sldId="492"/>
        </pc:sldMkLst>
      </pc:sldChg>
      <pc:sldChg chg="add del">
        <pc:chgData name="Hines, Andy" userId="ff0c0e51-9b87-4f94-af3a-75bf88f0e2c9" providerId="ADAL" clId="{104BAA00-5915-4C3A-BCC2-25685EAE59DE}" dt="2022-04-15T20:32:51.429" v="136" actId="47"/>
        <pc:sldMkLst>
          <pc:docMk/>
          <pc:sldMk cId="3353606364" sldId="493"/>
        </pc:sldMkLst>
      </pc:sldChg>
      <pc:sldChg chg="del">
        <pc:chgData name="Hines, Andy" userId="ff0c0e51-9b87-4f94-af3a-75bf88f0e2c9" providerId="ADAL" clId="{104BAA00-5915-4C3A-BCC2-25685EAE59DE}" dt="2022-04-15T21:17:16.537" v="397" actId="47"/>
        <pc:sldMkLst>
          <pc:docMk/>
          <pc:sldMk cId="2414208593" sldId="494"/>
        </pc:sldMkLst>
      </pc:sldChg>
      <pc:sldChg chg="add del">
        <pc:chgData name="Hines, Andy" userId="ff0c0e51-9b87-4f94-af3a-75bf88f0e2c9" providerId="ADAL" clId="{104BAA00-5915-4C3A-BCC2-25685EAE59DE}" dt="2022-04-15T20:32:51.429" v="136" actId="47"/>
        <pc:sldMkLst>
          <pc:docMk/>
          <pc:sldMk cId="3774916465" sldId="495"/>
        </pc:sldMkLst>
      </pc:sldChg>
      <pc:sldChg chg="add del">
        <pc:chgData name="Hines, Andy" userId="ff0c0e51-9b87-4f94-af3a-75bf88f0e2c9" providerId="ADAL" clId="{104BAA00-5915-4C3A-BCC2-25685EAE59DE}" dt="2022-04-15T20:32:51.429" v="136" actId="47"/>
        <pc:sldMkLst>
          <pc:docMk/>
          <pc:sldMk cId="2547428112" sldId="496"/>
        </pc:sldMkLst>
      </pc:sldChg>
      <pc:sldChg chg="add del">
        <pc:chgData name="Hines, Andy" userId="ff0c0e51-9b87-4f94-af3a-75bf88f0e2c9" providerId="ADAL" clId="{104BAA00-5915-4C3A-BCC2-25685EAE59DE}" dt="2022-04-15T20:32:51.429" v="136" actId="47"/>
        <pc:sldMkLst>
          <pc:docMk/>
          <pc:sldMk cId="814759089" sldId="499"/>
        </pc:sldMkLst>
      </pc:sldChg>
      <pc:sldChg chg="add del">
        <pc:chgData name="Hines, Andy" userId="ff0c0e51-9b87-4f94-af3a-75bf88f0e2c9" providerId="ADAL" clId="{104BAA00-5915-4C3A-BCC2-25685EAE59DE}" dt="2022-04-15T20:32:51.429" v="136" actId="47"/>
        <pc:sldMkLst>
          <pc:docMk/>
          <pc:sldMk cId="2132217524" sldId="500"/>
        </pc:sldMkLst>
      </pc:sldChg>
      <pc:sldChg chg="add del">
        <pc:chgData name="Hines, Andy" userId="ff0c0e51-9b87-4f94-af3a-75bf88f0e2c9" providerId="ADAL" clId="{104BAA00-5915-4C3A-BCC2-25685EAE59DE}" dt="2022-04-15T20:32:51.429" v="136" actId="47"/>
        <pc:sldMkLst>
          <pc:docMk/>
          <pc:sldMk cId="360413249" sldId="501"/>
        </pc:sldMkLst>
      </pc:sldChg>
      <pc:sldChg chg="add del">
        <pc:chgData name="Hines, Andy" userId="ff0c0e51-9b87-4f94-af3a-75bf88f0e2c9" providerId="ADAL" clId="{104BAA00-5915-4C3A-BCC2-25685EAE59DE}" dt="2022-04-15T20:32:51.429" v="136" actId="47"/>
        <pc:sldMkLst>
          <pc:docMk/>
          <pc:sldMk cId="2588328826" sldId="502"/>
        </pc:sldMkLst>
      </pc:sldChg>
      <pc:sldChg chg="add del">
        <pc:chgData name="Hines, Andy" userId="ff0c0e51-9b87-4f94-af3a-75bf88f0e2c9" providerId="ADAL" clId="{104BAA00-5915-4C3A-BCC2-25685EAE59DE}" dt="2022-04-15T20:32:51.429" v="136" actId="47"/>
        <pc:sldMkLst>
          <pc:docMk/>
          <pc:sldMk cId="1487313353" sldId="503"/>
        </pc:sldMkLst>
      </pc:sldChg>
      <pc:sldChg chg="del">
        <pc:chgData name="Hines, Andy" userId="ff0c0e51-9b87-4f94-af3a-75bf88f0e2c9" providerId="ADAL" clId="{104BAA00-5915-4C3A-BCC2-25685EAE59DE}" dt="2022-04-15T20:29:42.129" v="114" actId="47"/>
        <pc:sldMkLst>
          <pc:docMk/>
          <pc:sldMk cId="4196557575" sldId="504"/>
        </pc:sldMkLst>
      </pc:sldChg>
      <pc:sldChg chg="add del">
        <pc:chgData name="Hines, Andy" userId="ff0c0e51-9b87-4f94-af3a-75bf88f0e2c9" providerId="ADAL" clId="{104BAA00-5915-4C3A-BCC2-25685EAE59DE}" dt="2022-04-15T20:32:51.429" v="136" actId="47"/>
        <pc:sldMkLst>
          <pc:docMk/>
          <pc:sldMk cId="4212824881" sldId="504"/>
        </pc:sldMkLst>
      </pc:sldChg>
      <pc:sldChg chg="modSp mod">
        <pc:chgData name="Hines, Andy" userId="ff0c0e51-9b87-4f94-af3a-75bf88f0e2c9" providerId="ADAL" clId="{104BAA00-5915-4C3A-BCC2-25685EAE59DE}" dt="2022-04-15T20:28:38.530" v="113" actId="20577"/>
        <pc:sldMkLst>
          <pc:docMk/>
          <pc:sldMk cId="716933369" sldId="505"/>
        </pc:sldMkLst>
        <pc:spChg chg="mod">
          <ac:chgData name="Hines, Andy" userId="ff0c0e51-9b87-4f94-af3a-75bf88f0e2c9" providerId="ADAL" clId="{104BAA00-5915-4C3A-BCC2-25685EAE59DE}" dt="2022-04-15T20:27:27.683" v="30" actId="20577"/>
          <ac:spMkLst>
            <pc:docMk/>
            <pc:sldMk cId="716933369" sldId="505"/>
            <ac:spMk id="4" creationId="{5DB38AFB-E09B-D344-8EEA-1DA72EEE57CA}"/>
          </ac:spMkLst>
        </pc:spChg>
        <pc:spChg chg="mod">
          <ac:chgData name="Hines, Andy" userId="ff0c0e51-9b87-4f94-af3a-75bf88f0e2c9" providerId="ADAL" clId="{104BAA00-5915-4C3A-BCC2-25685EAE59DE}" dt="2022-04-15T20:28:38.530" v="113" actId="20577"/>
          <ac:spMkLst>
            <pc:docMk/>
            <pc:sldMk cId="716933369" sldId="505"/>
            <ac:spMk id="5" creationId="{329FA3FF-8501-B94B-9DAE-C34531B6FA9A}"/>
          </ac:spMkLst>
        </pc:spChg>
      </pc:sldChg>
      <pc:sldChg chg="del">
        <pc:chgData name="Hines, Andy" userId="ff0c0e51-9b87-4f94-af3a-75bf88f0e2c9" providerId="ADAL" clId="{104BAA00-5915-4C3A-BCC2-25685EAE59DE}" dt="2022-04-15T20:29:43.498" v="115" actId="47"/>
        <pc:sldMkLst>
          <pc:docMk/>
          <pc:sldMk cId="1184941572" sldId="506"/>
        </pc:sldMkLst>
      </pc:sldChg>
      <pc:sldChg chg="add del">
        <pc:chgData name="Hines, Andy" userId="ff0c0e51-9b87-4f94-af3a-75bf88f0e2c9" providerId="ADAL" clId="{104BAA00-5915-4C3A-BCC2-25685EAE59DE}" dt="2022-04-15T20:32:51.429" v="136" actId="47"/>
        <pc:sldMkLst>
          <pc:docMk/>
          <pc:sldMk cId="2768542896" sldId="506"/>
        </pc:sldMkLst>
      </pc:sldChg>
      <pc:sldChg chg="del">
        <pc:chgData name="Hines, Andy" userId="ff0c0e51-9b87-4f94-af3a-75bf88f0e2c9" providerId="ADAL" clId="{104BAA00-5915-4C3A-BCC2-25685EAE59DE}" dt="2022-04-15T20:29:46.194" v="116" actId="47"/>
        <pc:sldMkLst>
          <pc:docMk/>
          <pc:sldMk cId="397154608" sldId="507"/>
        </pc:sldMkLst>
      </pc:sldChg>
      <pc:sldChg chg="add del">
        <pc:chgData name="Hines, Andy" userId="ff0c0e51-9b87-4f94-af3a-75bf88f0e2c9" providerId="ADAL" clId="{104BAA00-5915-4C3A-BCC2-25685EAE59DE}" dt="2022-04-15T20:32:51.429" v="136" actId="47"/>
        <pc:sldMkLst>
          <pc:docMk/>
          <pc:sldMk cId="2962303526" sldId="507"/>
        </pc:sldMkLst>
      </pc:sldChg>
      <pc:sldChg chg="del">
        <pc:chgData name="Hines, Andy" userId="ff0c0e51-9b87-4f94-af3a-75bf88f0e2c9" providerId="ADAL" clId="{104BAA00-5915-4C3A-BCC2-25685EAE59DE}" dt="2022-04-15T20:29:47.734" v="117" actId="47"/>
        <pc:sldMkLst>
          <pc:docMk/>
          <pc:sldMk cId="1996548688" sldId="508"/>
        </pc:sldMkLst>
      </pc:sldChg>
      <pc:sldChg chg="add del">
        <pc:chgData name="Hines, Andy" userId="ff0c0e51-9b87-4f94-af3a-75bf88f0e2c9" providerId="ADAL" clId="{104BAA00-5915-4C3A-BCC2-25685EAE59DE}" dt="2022-04-15T20:32:51.429" v="136" actId="47"/>
        <pc:sldMkLst>
          <pc:docMk/>
          <pc:sldMk cId="3890038671" sldId="508"/>
        </pc:sldMkLst>
      </pc:sldChg>
      <pc:sldChg chg="del">
        <pc:chgData name="Hines, Andy" userId="ff0c0e51-9b87-4f94-af3a-75bf88f0e2c9" providerId="ADAL" clId="{104BAA00-5915-4C3A-BCC2-25685EAE59DE}" dt="2022-04-15T20:29:49.515" v="118" actId="47"/>
        <pc:sldMkLst>
          <pc:docMk/>
          <pc:sldMk cId="122138178" sldId="509"/>
        </pc:sldMkLst>
      </pc:sldChg>
      <pc:sldChg chg="add del">
        <pc:chgData name="Hines, Andy" userId="ff0c0e51-9b87-4f94-af3a-75bf88f0e2c9" providerId="ADAL" clId="{104BAA00-5915-4C3A-BCC2-25685EAE59DE}" dt="2022-04-15T20:32:51.429" v="136" actId="47"/>
        <pc:sldMkLst>
          <pc:docMk/>
          <pc:sldMk cId="530988151" sldId="509"/>
        </pc:sldMkLst>
      </pc:sldChg>
      <pc:sldChg chg="del">
        <pc:chgData name="Hines, Andy" userId="ff0c0e51-9b87-4f94-af3a-75bf88f0e2c9" providerId="ADAL" clId="{104BAA00-5915-4C3A-BCC2-25685EAE59DE}" dt="2022-04-15T20:30:09.941" v="120" actId="47"/>
        <pc:sldMkLst>
          <pc:docMk/>
          <pc:sldMk cId="2425698981" sldId="510"/>
        </pc:sldMkLst>
      </pc:sldChg>
      <pc:sldChg chg="add del">
        <pc:chgData name="Hines, Andy" userId="ff0c0e51-9b87-4f94-af3a-75bf88f0e2c9" providerId="ADAL" clId="{104BAA00-5915-4C3A-BCC2-25685EAE59DE}" dt="2022-04-15T20:32:51.429" v="136" actId="47"/>
        <pc:sldMkLst>
          <pc:docMk/>
          <pc:sldMk cId="3582264361" sldId="510"/>
        </pc:sldMkLst>
      </pc:sldChg>
      <pc:sldChg chg="modSp mod ord">
        <pc:chgData name="Hines, Andy" userId="ff0c0e51-9b87-4f94-af3a-75bf88f0e2c9" providerId="ADAL" clId="{104BAA00-5915-4C3A-BCC2-25685EAE59DE}" dt="2022-04-21T02:16:28.382" v="847"/>
        <pc:sldMkLst>
          <pc:docMk/>
          <pc:sldMk cId="724750938" sldId="511"/>
        </pc:sldMkLst>
        <pc:spChg chg="mod">
          <ac:chgData name="Hines, Andy" userId="ff0c0e51-9b87-4f94-af3a-75bf88f0e2c9" providerId="ADAL" clId="{104BAA00-5915-4C3A-BCC2-25685EAE59DE}" dt="2022-04-15T20:36:31.008" v="174" actId="20577"/>
          <ac:spMkLst>
            <pc:docMk/>
            <pc:sldMk cId="724750938" sldId="511"/>
            <ac:spMk id="2" creationId="{87938473-B5E8-2C4E-8388-2551D1BA97C8}"/>
          </ac:spMkLst>
        </pc:spChg>
        <pc:spChg chg="mod">
          <ac:chgData name="Hines, Andy" userId="ff0c0e51-9b87-4f94-af3a-75bf88f0e2c9" providerId="ADAL" clId="{104BAA00-5915-4C3A-BCC2-25685EAE59DE}" dt="2022-04-21T02:16:10.157" v="845" actId="20577"/>
          <ac:spMkLst>
            <pc:docMk/>
            <pc:sldMk cId="724750938" sldId="511"/>
            <ac:spMk id="3" creationId="{020E027F-8BBE-BD4A-96AE-69F95058E1C6}"/>
          </ac:spMkLst>
        </pc:spChg>
      </pc:sldChg>
      <pc:sldChg chg="addSp delSp modSp mod modClrScheme chgLayout">
        <pc:chgData name="Hines, Andy" userId="ff0c0e51-9b87-4f94-af3a-75bf88f0e2c9" providerId="ADAL" clId="{104BAA00-5915-4C3A-BCC2-25685EAE59DE}" dt="2022-04-21T02:59:02.374" v="1081" actId="403"/>
        <pc:sldMkLst>
          <pc:docMk/>
          <pc:sldMk cId="1154514438" sldId="512"/>
        </pc:sldMkLst>
        <pc:spChg chg="del mod ord">
          <ac:chgData name="Hines, Andy" userId="ff0c0e51-9b87-4f94-af3a-75bf88f0e2c9" providerId="ADAL" clId="{104BAA00-5915-4C3A-BCC2-25685EAE59DE}" dt="2022-04-15T20:43:58.825" v="191" actId="700"/>
          <ac:spMkLst>
            <pc:docMk/>
            <pc:sldMk cId="1154514438" sldId="512"/>
            <ac:spMk id="2" creationId="{B9CF1A08-FA02-5141-9F66-BF10207DCBAF}"/>
          </ac:spMkLst>
        </pc:spChg>
        <pc:spChg chg="del">
          <ac:chgData name="Hines, Andy" userId="ff0c0e51-9b87-4f94-af3a-75bf88f0e2c9" providerId="ADAL" clId="{104BAA00-5915-4C3A-BCC2-25685EAE59DE}" dt="2022-04-15T20:43:58.825" v="191" actId="700"/>
          <ac:spMkLst>
            <pc:docMk/>
            <pc:sldMk cId="1154514438" sldId="512"/>
            <ac:spMk id="3" creationId="{5D020D06-4CA3-6E4A-A1BB-9F608BD4CE60}"/>
          </ac:spMkLst>
        </pc:spChg>
        <pc:spChg chg="del">
          <ac:chgData name="Hines, Andy" userId="ff0c0e51-9b87-4f94-af3a-75bf88f0e2c9" providerId="ADAL" clId="{104BAA00-5915-4C3A-BCC2-25685EAE59DE}" dt="2022-04-15T20:43:58.825" v="191" actId="700"/>
          <ac:spMkLst>
            <pc:docMk/>
            <pc:sldMk cId="1154514438" sldId="512"/>
            <ac:spMk id="4" creationId="{D9D8EB73-5F5D-2D42-9394-A2B729577183}"/>
          </ac:spMkLst>
        </pc:spChg>
        <pc:spChg chg="del">
          <ac:chgData name="Hines, Andy" userId="ff0c0e51-9b87-4f94-af3a-75bf88f0e2c9" providerId="ADAL" clId="{104BAA00-5915-4C3A-BCC2-25685EAE59DE}" dt="2022-04-15T20:43:58.825" v="191" actId="700"/>
          <ac:spMkLst>
            <pc:docMk/>
            <pc:sldMk cId="1154514438" sldId="512"/>
            <ac:spMk id="5" creationId="{D13C1D28-01A9-6C42-8CB2-5D69F661ABB4}"/>
          </ac:spMkLst>
        </pc:spChg>
        <pc:spChg chg="del">
          <ac:chgData name="Hines, Andy" userId="ff0c0e51-9b87-4f94-af3a-75bf88f0e2c9" providerId="ADAL" clId="{104BAA00-5915-4C3A-BCC2-25685EAE59DE}" dt="2022-04-15T20:43:58.825" v="191" actId="700"/>
          <ac:spMkLst>
            <pc:docMk/>
            <pc:sldMk cId="1154514438" sldId="512"/>
            <ac:spMk id="6" creationId="{E21A0E4A-59EA-0C48-8848-D5D6A250F2E5}"/>
          </ac:spMkLst>
        </pc:spChg>
        <pc:spChg chg="del mod ord">
          <ac:chgData name="Hines, Andy" userId="ff0c0e51-9b87-4f94-af3a-75bf88f0e2c9" providerId="ADAL" clId="{104BAA00-5915-4C3A-BCC2-25685EAE59DE}" dt="2022-04-15T20:43:58.825" v="191" actId="700"/>
          <ac:spMkLst>
            <pc:docMk/>
            <pc:sldMk cId="1154514438" sldId="512"/>
            <ac:spMk id="7" creationId="{17E19147-2C2D-7343-8794-F6C91B5D31AC}"/>
          </ac:spMkLst>
        </pc:spChg>
        <pc:spChg chg="del">
          <ac:chgData name="Hines, Andy" userId="ff0c0e51-9b87-4f94-af3a-75bf88f0e2c9" providerId="ADAL" clId="{104BAA00-5915-4C3A-BCC2-25685EAE59DE}" dt="2022-04-15T20:43:58.825" v="191" actId="700"/>
          <ac:spMkLst>
            <pc:docMk/>
            <pc:sldMk cId="1154514438" sldId="512"/>
            <ac:spMk id="8" creationId="{D3635FE8-5A4D-3941-9AA9-A637BEB46E1F}"/>
          </ac:spMkLst>
        </pc:spChg>
        <pc:spChg chg="del">
          <ac:chgData name="Hines, Andy" userId="ff0c0e51-9b87-4f94-af3a-75bf88f0e2c9" providerId="ADAL" clId="{104BAA00-5915-4C3A-BCC2-25685EAE59DE}" dt="2022-04-15T20:43:58.825" v="191" actId="700"/>
          <ac:spMkLst>
            <pc:docMk/>
            <pc:sldMk cId="1154514438" sldId="512"/>
            <ac:spMk id="9" creationId="{0F47C280-5C8A-3344-BA14-E137E9362E58}"/>
          </ac:spMkLst>
        </pc:spChg>
        <pc:spChg chg="add mod ord">
          <ac:chgData name="Hines, Andy" userId="ff0c0e51-9b87-4f94-af3a-75bf88f0e2c9" providerId="ADAL" clId="{104BAA00-5915-4C3A-BCC2-25685EAE59DE}" dt="2022-04-21T02:59:02.374" v="1081" actId="403"/>
          <ac:spMkLst>
            <pc:docMk/>
            <pc:sldMk cId="1154514438" sldId="512"/>
            <ac:spMk id="10" creationId="{1A797A74-41E8-4408-B337-880C01D4092F}"/>
          </ac:spMkLst>
        </pc:spChg>
        <pc:spChg chg="add del mod ord">
          <ac:chgData name="Hines, Andy" userId="ff0c0e51-9b87-4f94-af3a-75bf88f0e2c9" providerId="ADAL" clId="{104BAA00-5915-4C3A-BCC2-25685EAE59DE}" dt="2022-04-15T20:44:03.121" v="192"/>
          <ac:spMkLst>
            <pc:docMk/>
            <pc:sldMk cId="1154514438" sldId="512"/>
            <ac:spMk id="11" creationId="{5005BF4B-1866-4030-8F89-C5544C3A5B19}"/>
          </ac:spMkLst>
        </pc:spChg>
        <pc:spChg chg="add del mod">
          <ac:chgData name="Hines, Andy" userId="ff0c0e51-9b87-4f94-af3a-75bf88f0e2c9" providerId="ADAL" clId="{104BAA00-5915-4C3A-BCC2-25685EAE59DE}" dt="2022-04-15T20:45:16.385" v="196" actId="3680"/>
          <ac:spMkLst>
            <pc:docMk/>
            <pc:sldMk cId="1154514438" sldId="512"/>
            <ac:spMk id="14" creationId="{0EDF9E71-3EE9-425D-AC6A-22D940F22CC9}"/>
          </ac:spMkLst>
        </pc:spChg>
        <pc:graphicFrameChg chg="add del mod">
          <ac:chgData name="Hines, Andy" userId="ff0c0e51-9b87-4f94-af3a-75bf88f0e2c9" providerId="ADAL" clId="{104BAA00-5915-4C3A-BCC2-25685EAE59DE}" dt="2022-04-15T20:45:03.121" v="195" actId="478"/>
          <ac:graphicFrameMkLst>
            <pc:docMk/>
            <pc:sldMk cId="1154514438" sldId="512"/>
            <ac:graphicFrameMk id="12" creationId="{60DA429F-8F2B-49DF-B52B-F1B24ED3BDCF}"/>
          </ac:graphicFrameMkLst>
        </pc:graphicFrameChg>
        <pc:graphicFrameChg chg="add mod ord modGraphic">
          <ac:chgData name="Hines, Andy" userId="ff0c0e51-9b87-4f94-af3a-75bf88f0e2c9" providerId="ADAL" clId="{104BAA00-5915-4C3A-BCC2-25685EAE59DE}" dt="2022-04-15T20:46:02.416" v="201" actId="403"/>
          <ac:graphicFrameMkLst>
            <pc:docMk/>
            <pc:sldMk cId="1154514438" sldId="512"/>
            <ac:graphicFrameMk id="15" creationId="{47F08619-BFEB-4D1A-9FAA-DA87D4175398}"/>
          </ac:graphicFrameMkLst>
        </pc:graphicFrameChg>
      </pc:sldChg>
      <pc:sldChg chg="delSp modSp mod ord">
        <pc:chgData name="Hines, Andy" userId="ff0c0e51-9b87-4f94-af3a-75bf88f0e2c9" providerId="ADAL" clId="{104BAA00-5915-4C3A-BCC2-25685EAE59DE}" dt="2022-04-21T03:05:07.780" v="1173"/>
        <pc:sldMkLst>
          <pc:docMk/>
          <pc:sldMk cId="2634747336" sldId="513"/>
        </pc:sldMkLst>
        <pc:spChg chg="mod">
          <ac:chgData name="Hines, Andy" userId="ff0c0e51-9b87-4f94-af3a-75bf88f0e2c9" providerId="ADAL" clId="{104BAA00-5915-4C3A-BCC2-25685EAE59DE}" dt="2022-04-21T03:04:30.922" v="1171" actId="108"/>
          <ac:spMkLst>
            <pc:docMk/>
            <pc:sldMk cId="2634747336" sldId="513"/>
            <ac:spMk id="2" creationId="{160ED2DB-16FA-524F-A407-D9BB3264903C}"/>
          </ac:spMkLst>
        </pc:spChg>
        <pc:spChg chg="del">
          <ac:chgData name="Hines, Andy" userId="ff0c0e51-9b87-4f94-af3a-75bf88f0e2c9" providerId="ADAL" clId="{104BAA00-5915-4C3A-BCC2-25685EAE59DE}" dt="2022-04-15T20:50:24.576" v="227" actId="478"/>
          <ac:spMkLst>
            <pc:docMk/>
            <pc:sldMk cId="2634747336" sldId="513"/>
            <ac:spMk id="3" creationId="{31F82AEA-BC8D-2D4F-BE73-A0B96C3A0BB0}"/>
          </ac:spMkLst>
        </pc:spChg>
        <pc:spChg chg="mod">
          <ac:chgData name="Hines, Andy" userId="ff0c0e51-9b87-4f94-af3a-75bf88f0e2c9" providerId="ADAL" clId="{104BAA00-5915-4C3A-BCC2-25685EAE59DE}" dt="2022-04-21T03:02:07.579" v="1148" actId="1076"/>
          <ac:spMkLst>
            <pc:docMk/>
            <pc:sldMk cId="2634747336" sldId="513"/>
            <ac:spMk id="4" creationId="{A8DA31F1-5D59-8649-93E3-AF62415B17FF}"/>
          </ac:spMkLst>
        </pc:spChg>
        <pc:spChg chg="mod">
          <ac:chgData name="Hines, Andy" userId="ff0c0e51-9b87-4f94-af3a-75bf88f0e2c9" providerId="ADAL" clId="{104BAA00-5915-4C3A-BCC2-25685EAE59DE}" dt="2022-04-21T03:02:04.382" v="1147" actId="14100"/>
          <ac:spMkLst>
            <pc:docMk/>
            <pc:sldMk cId="2634747336" sldId="513"/>
            <ac:spMk id="5" creationId="{709BD472-B442-1644-950D-5FADDD4145C6}"/>
          </ac:spMkLst>
        </pc:spChg>
        <pc:spChg chg="mod">
          <ac:chgData name="Hines, Andy" userId="ff0c0e51-9b87-4f94-af3a-75bf88f0e2c9" providerId="ADAL" clId="{104BAA00-5915-4C3A-BCC2-25685EAE59DE}" dt="2022-04-21T03:02:09.413" v="1149" actId="1076"/>
          <ac:spMkLst>
            <pc:docMk/>
            <pc:sldMk cId="2634747336" sldId="513"/>
            <ac:spMk id="6" creationId="{F4B4B172-B8D3-364F-819C-B08FBFC0C713}"/>
          </ac:spMkLst>
        </pc:spChg>
        <pc:spChg chg="mod">
          <ac:chgData name="Hines, Andy" userId="ff0c0e51-9b87-4f94-af3a-75bf88f0e2c9" providerId="ADAL" clId="{104BAA00-5915-4C3A-BCC2-25685EAE59DE}" dt="2022-04-21T03:01:59.120" v="1146" actId="14100"/>
          <ac:spMkLst>
            <pc:docMk/>
            <pc:sldMk cId="2634747336" sldId="513"/>
            <ac:spMk id="7" creationId="{D9D7812F-AF94-AD46-98F1-F8A5021D3A71}"/>
          </ac:spMkLst>
        </pc:spChg>
        <pc:spChg chg="del">
          <ac:chgData name="Hines, Andy" userId="ff0c0e51-9b87-4f94-af3a-75bf88f0e2c9" providerId="ADAL" clId="{104BAA00-5915-4C3A-BCC2-25685EAE59DE}" dt="2022-04-15T20:51:10.819" v="241" actId="478"/>
          <ac:spMkLst>
            <pc:docMk/>
            <pc:sldMk cId="2634747336" sldId="513"/>
            <ac:spMk id="8" creationId="{42DED4C5-8DFB-7C4E-A997-450D818969CB}"/>
          </ac:spMkLst>
        </pc:spChg>
        <pc:spChg chg="del">
          <ac:chgData name="Hines, Andy" userId="ff0c0e51-9b87-4f94-af3a-75bf88f0e2c9" providerId="ADAL" clId="{104BAA00-5915-4C3A-BCC2-25685EAE59DE}" dt="2022-04-15T20:51:10.819" v="241" actId="478"/>
          <ac:spMkLst>
            <pc:docMk/>
            <pc:sldMk cId="2634747336" sldId="513"/>
            <ac:spMk id="9" creationId="{C8FD8B0D-E6F4-6548-B4C8-780B0CD772FB}"/>
          </ac:spMkLst>
        </pc:spChg>
        <pc:spChg chg="del">
          <ac:chgData name="Hines, Andy" userId="ff0c0e51-9b87-4f94-af3a-75bf88f0e2c9" providerId="ADAL" clId="{104BAA00-5915-4C3A-BCC2-25685EAE59DE}" dt="2022-04-15T20:51:01.668" v="240" actId="478"/>
          <ac:spMkLst>
            <pc:docMk/>
            <pc:sldMk cId="2634747336" sldId="513"/>
            <ac:spMk id="10" creationId="{ED70881E-7523-D64F-84E4-CDBC3A3BD695}"/>
          </ac:spMkLst>
        </pc:spChg>
        <pc:spChg chg="del">
          <ac:chgData name="Hines, Andy" userId="ff0c0e51-9b87-4f94-af3a-75bf88f0e2c9" providerId="ADAL" clId="{104BAA00-5915-4C3A-BCC2-25685EAE59DE}" dt="2022-04-15T20:51:01.668" v="240" actId="478"/>
          <ac:spMkLst>
            <pc:docMk/>
            <pc:sldMk cId="2634747336" sldId="513"/>
            <ac:spMk id="11" creationId="{C735F2DC-B52A-CF41-83D5-E21FA47FF553}"/>
          </ac:spMkLst>
        </pc:spChg>
      </pc:sldChg>
      <pc:sldChg chg="del">
        <pc:chgData name="Hines, Andy" userId="ff0c0e51-9b87-4f94-af3a-75bf88f0e2c9" providerId="ADAL" clId="{104BAA00-5915-4C3A-BCC2-25685EAE59DE}" dt="2022-04-15T21:17:11.945" v="396" actId="47"/>
        <pc:sldMkLst>
          <pc:docMk/>
          <pc:sldMk cId="1903758493" sldId="514"/>
        </pc:sldMkLst>
      </pc:sldChg>
      <pc:sldChg chg="del">
        <pc:chgData name="Hines, Andy" userId="ff0c0e51-9b87-4f94-af3a-75bf88f0e2c9" providerId="ADAL" clId="{104BAA00-5915-4C3A-BCC2-25685EAE59DE}" dt="2022-04-15T21:17:11.945" v="396" actId="47"/>
        <pc:sldMkLst>
          <pc:docMk/>
          <pc:sldMk cId="2573115786" sldId="515"/>
        </pc:sldMkLst>
      </pc:sldChg>
      <pc:sldChg chg="addSp delSp modSp del ord">
        <pc:chgData name="Hines, Andy" userId="ff0c0e51-9b87-4f94-af3a-75bf88f0e2c9" providerId="ADAL" clId="{104BAA00-5915-4C3A-BCC2-25685EAE59DE}" dt="2022-04-21T03:01:03.486" v="1111" actId="47"/>
        <pc:sldMkLst>
          <pc:docMk/>
          <pc:sldMk cId="2245864083" sldId="516"/>
        </pc:sldMkLst>
        <pc:spChg chg="del">
          <ac:chgData name="Hines, Andy" userId="ff0c0e51-9b87-4f94-af3a-75bf88f0e2c9" providerId="ADAL" clId="{104BAA00-5915-4C3A-BCC2-25685EAE59DE}" dt="2022-04-15T20:41:04.899" v="178"/>
          <ac:spMkLst>
            <pc:docMk/>
            <pc:sldMk cId="2245864083" sldId="516"/>
            <ac:spMk id="2" creationId="{005A3C17-78FC-244F-9824-0409EEFF7E6F}"/>
          </ac:spMkLst>
        </pc:spChg>
        <pc:picChg chg="add mod">
          <ac:chgData name="Hines, Andy" userId="ff0c0e51-9b87-4f94-af3a-75bf88f0e2c9" providerId="ADAL" clId="{104BAA00-5915-4C3A-BCC2-25685EAE59DE}" dt="2022-04-15T20:41:04.899" v="178"/>
          <ac:picMkLst>
            <pc:docMk/>
            <pc:sldMk cId="2245864083" sldId="516"/>
            <ac:picMk id="3" creationId="{674F4376-6472-49F7-9B67-262FF38C0985}"/>
          </ac:picMkLst>
        </pc:picChg>
      </pc:sldChg>
      <pc:sldChg chg="del">
        <pc:chgData name="Hines, Andy" userId="ff0c0e51-9b87-4f94-af3a-75bf88f0e2c9" providerId="ADAL" clId="{104BAA00-5915-4C3A-BCC2-25685EAE59DE}" dt="2022-04-15T21:17:11.945" v="396" actId="47"/>
        <pc:sldMkLst>
          <pc:docMk/>
          <pc:sldMk cId="2996581141" sldId="517"/>
        </pc:sldMkLst>
      </pc:sldChg>
      <pc:sldChg chg="del">
        <pc:chgData name="Hines, Andy" userId="ff0c0e51-9b87-4f94-af3a-75bf88f0e2c9" providerId="ADAL" clId="{104BAA00-5915-4C3A-BCC2-25685EAE59DE}" dt="2022-04-15T21:17:11.945" v="396" actId="47"/>
        <pc:sldMkLst>
          <pc:docMk/>
          <pc:sldMk cId="1106207846" sldId="518"/>
        </pc:sldMkLst>
      </pc:sldChg>
      <pc:sldChg chg="del">
        <pc:chgData name="Hines, Andy" userId="ff0c0e51-9b87-4f94-af3a-75bf88f0e2c9" providerId="ADAL" clId="{104BAA00-5915-4C3A-BCC2-25685EAE59DE}" dt="2022-04-15T20:30:08.268" v="119" actId="47"/>
        <pc:sldMkLst>
          <pc:docMk/>
          <pc:sldMk cId="1089803938" sldId="519"/>
        </pc:sldMkLst>
      </pc:sldChg>
      <pc:sldChg chg="add del">
        <pc:chgData name="Hines, Andy" userId="ff0c0e51-9b87-4f94-af3a-75bf88f0e2c9" providerId="ADAL" clId="{104BAA00-5915-4C3A-BCC2-25685EAE59DE}" dt="2022-04-15T20:32:51.429" v="136" actId="47"/>
        <pc:sldMkLst>
          <pc:docMk/>
          <pc:sldMk cId="1921473708" sldId="519"/>
        </pc:sldMkLst>
      </pc:sldChg>
      <pc:sldChg chg="del">
        <pc:chgData name="Hines, Andy" userId="ff0c0e51-9b87-4f94-af3a-75bf88f0e2c9" providerId="ADAL" clId="{104BAA00-5915-4C3A-BCC2-25685EAE59DE}" dt="2022-04-15T21:17:16.537" v="397" actId="47"/>
        <pc:sldMkLst>
          <pc:docMk/>
          <pc:sldMk cId="1601648909" sldId="520"/>
        </pc:sldMkLst>
      </pc:sldChg>
      <pc:sldChg chg="del">
        <pc:chgData name="Hines, Andy" userId="ff0c0e51-9b87-4f94-af3a-75bf88f0e2c9" providerId="ADAL" clId="{104BAA00-5915-4C3A-BCC2-25685EAE59DE}" dt="2022-04-15T21:17:16.537" v="397" actId="47"/>
        <pc:sldMkLst>
          <pc:docMk/>
          <pc:sldMk cId="1178870696" sldId="521"/>
        </pc:sldMkLst>
      </pc:sldChg>
      <pc:sldChg chg="del">
        <pc:chgData name="Hines, Andy" userId="ff0c0e51-9b87-4f94-af3a-75bf88f0e2c9" providerId="ADAL" clId="{104BAA00-5915-4C3A-BCC2-25685EAE59DE}" dt="2022-04-15T21:17:16.537" v="397" actId="47"/>
        <pc:sldMkLst>
          <pc:docMk/>
          <pc:sldMk cId="153401500" sldId="522"/>
        </pc:sldMkLst>
      </pc:sldChg>
      <pc:sldChg chg="del">
        <pc:chgData name="Hines, Andy" userId="ff0c0e51-9b87-4f94-af3a-75bf88f0e2c9" providerId="ADAL" clId="{104BAA00-5915-4C3A-BCC2-25685EAE59DE}" dt="2022-04-15T21:17:11.945" v="396" actId="47"/>
        <pc:sldMkLst>
          <pc:docMk/>
          <pc:sldMk cId="3140430167" sldId="523"/>
        </pc:sldMkLst>
      </pc:sldChg>
      <pc:sldChg chg="add del">
        <pc:chgData name="Hines, Andy" userId="ff0c0e51-9b87-4f94-af3a-75bf88f0e2c9" providerId="ADAL" clId="{104BAA00-5915-4C3A-BCC2-25685EAE59DE}" dt="2022-04-15T20:32:21.464" v="131" actId="47"/>
        <pc:sldMkLst>
          <pc:docMk/>
          <pc:sldMk cId="1987401349" sldId="524"/>
        </pc:sldMkLst>
      </pc:sldChg>
      <pc:sldChg chg="add del">
        <pc:chgData name="Hines, Andy" userId="ff0c0e51-9b87-4f94-af3a-75bf88f0e2c9" providerId="ADAL" clId="{104BAA00-5915-4C3A-BCC2-25685EAE59DE}" dt="2022-04-15T20:32:26.544" v="132" actId="47"/>
        <pc:sldMkLst>
          <pc:docMk/>
          <pc:sldMk cId="965406887" sldId="525"/>
        </pc:sldMkLst>
      </pc:sldChg>
      <pc:sldChg chg="add del">
        <pc:chgData name="Hines, Andy" userId="ff0c0e51-9b87-4f94-af3a-75bf88f0e2c9" providerId="ADAL" clId="{104BAA00-5915-4C3A-BCC2-25685EAE59DE}" dt="2022-04-15T20:32:26.544" v="132" actId="47"/>
        <pc:sldMkLst>
          <pc:docMk/>
          <pc:sldMk cId="339207807" sldId="526"/>
        </pc:sldMkLst>
      </pc:sldChg>
      <pc:sldChg chg="add del">
        <pc:chgData name="Hines, Andy" userId="ff0c0e51-9b87-4f94-af3a-75bf88f0e2c9" providerId="ADAL" clId="{104BAA00-5915-4C3A-BCC2-25685EAE59DE}" dt="2022-04-15T20:32:39.185" v="135" actId="47"/>
        <pc:sldMkLst>
          <pc:docMk/>
          <pc:sldMk cId="8185125" sldId="529"/>
        </pc:sldMkLst>
      </pc:sldChg>
      <pc:sldChg chg="add del">
        <pc:chgData name="Hines, Andy" userId="ff0c0e51-9b87-4f94-af3a-75bf88f0e2c9" providerId="ADAL" clId="{104BAA00-5915-4C3A-BCC2-25685EAE59DE}" dt="2022-04-15T20:32:51.429" v="136" actId="47"/>
        <pc:sldMkLst>
          <pc:docMk/>
          <pc:sldMk cId="3772791808" sldId="530"/>
        </pc:sldMkLst>
      </pc:sldChg>
      <pc:sldChg chg="add del">
        <pc:chgData name="Hines, Andy" userId="ff0c0e51-9b87-4f94-af3a-75bf88f0e2c9" providerId="ADAL" clId="{104BAA00-5915-4C3A-BCC2-25685EAE59DE}" dt="2022-04-15T20:32:34.616" v="134" actId="47"/>
        <pc:sldMkLst>
          <pc:docMk/>
          <pc:sldMk cId="4030707488" sldId="531"/>
        </pc:sldMkLst>
      </pc:sldChg>
      <pc:sldChg chg="add del">
        <pc:chgData name="Hines, Andy" userId="ff0c0e51-9b87-4f94-af3a-75bf88f0e2c9" providerId="ADAL" clId="{104BAA00-5915-4C3A-BCC2-25685EAE59DE}" dt="2022-04-15T20:32:39.185" v="135" actId="47"/>
        <pc:sldMkLst>
          <pc:docMk/>
          <pc:sldMk cId="3560008420" sldId="532"/>
        </pc:sldMkLst>
      </pc:sldChg>
      <pc:sldChg chg="add del">
        <pc:chgData name="Hines, Andy" userId="ff0c0e51-9b87-4f94-af3a-75bf88f0e2c9" providerId="ADAL" clId="{104BAA00-5915-4C3A-BCC2-25685EAE59DE}" dt="2022-04-15T20:32:51.429" v="136" actId="47"/>
        <pc:sldMkLst>
          <pc:docMk/>
          <pc:sldMk cId="4211613663" sldId="533"/>
        </pc:sldMkLst>
      </pc:sldChg>
      <pc:sldChg chg="add del">
        <pc:chgData name="Hines, Andy" userId="ff0c0e51-9b87-4f94-af3a-75bf88f0e2c9" providerId="ADAL" clId="{104BAA00-5915-4C3A-BCC2-25685EAE59DE}" dt="2022-04-15T20:32:51.429" v="136" actId="47"/>
        <pc:sldMkLst>
          <pc:docMk/>
          <pc:sldMk cId="1234888959" sldId="534"/>
        </pc:sldMkLst>
      </pc:sldChg>
      <pc:sldChg chg="add del">
        <pc:chgData name="Hines, Andy" userId="ff0c0e51-9b87-4f94-af3a-75bf88f0e2c9" providerId="ADAL" clId="{104BAA00-5915-4C3A-BCC2-25685EAE59DE}" dt="2022-04-15T20:32:51.429" v="136" actId="47"/>
        <pc:sldMkLst>
          <pc:docMk/>
          <pc:sldMk cId="1601823373" sldId="535"/>
        </pc:sldMkLst>
      </pc:sldChg>
      <pc:sldChg chg="add del">
        <pc:chgData name="Hines, Andy" userId="ff0c0e51-9b87-4f94-af3a-75bf88f0e2c9" providerId="ADAL" clId="{104BAA00-5915-4C3A-BCC2-25685EAE59DE}" dt="2022-04-15T20:32:51.429" v="136" actId="47"/>
        <pc:sldMkLst>
          <pc:docMk/>
          <pc:sldMk cId="52721276" sldId="536"/>
        </pc:sldMkLst>
      </pc:sldChg>
      <pc:sldChg chg="add del">
        <pc:chgData name="Hines, Andy" userId="ff0c0e51-9b87-4f94-af3a-75bf88f0e2c9" providerId="ADAL" clId="{104BAA00-5915-4C3A-BCC2-25685EAE59DE}" dt="2022-04-15T20:32:51.429" v="136" actId="47"/>
        <pc:sldMkLst>
          <pc:docMk/>
          <pc:sldMk cId="3344114838" sldId="538"/>
        </pc:sldMkLst>
      </pc:sldChg>
      <pc:sldChg chg="add del">
        <pc:chgData name="Hines, Andy" userId="ff0c0e51-9b87-4f94-af3a-75bf88f0e2c9" providerId="ADAL" clId="{104BAA00-5915-4C3A-BCC2-25685EAE59DE}" dt="2022-04-15T20:32:51.429" v="136" actId="47"/>
        <pc:sldMkLst>
          <pc:docMk/>
          <pc:sldMk cId="2094636575" sldId="539"/>
        </pc:sldMkLst>
      </pc:sldChg>
      <pc:sldChg chg="add del">
        <pc:chgData name="Hines, Andy" userId="ff0c0e51-9b87-4f94-af3a-75bf88f0e2c9" providerId="ADAL" clId="{104BAA00-5915-4C3A-BCC2-25685EAE59DE}" dt="2022-04-15T20:32:51.429" v="136" actId="47"/>
        <pc:sldMkLst>
          <pc:docMk/>
          <pc:sldMk cId="3854329020" sldId="540"/>
        </pc:sldMkLst>
      </pc:sldChg>
      <pc:sldChg chg="add del">
        <pc:chgData name="Hines, Andy" userId="ff0c0e51-9b87-4f94-af3a-75bf88f0e2c9" providerId="ADAL" clId="{104BAA00-5915-4C3A-BCC2-25685EAE59DE}" dt="2022-04-15T20:32:51.429" v="136" actId="47"/>
        <pc:sldMkLst>
          <pc:docMk/>
          <pc:sldMk cId="1856861931" sldId="541"/>
        </pc:sldMkLst>
      </pc:sldChg>
      <pc:sldChg chg="add del">
        <pc:chgData name="Hines, Andy" userId="ff0c0e51-9b87-4f94-af3a-75bf88f0e2c9" providerId="ADAL" clId="{104BAA00-5915-4C3A-BCC2-25685EAE59DE}" dt="2022-04-15T20:32:51.429" v="136" actId="47"/>
        <pc:sldMkLst>
          <pc:docMk/>
          <pc:sldMk cId="3009382733" sldId="542"/>
        </pc:sldMkLst>
      </pc:sldChg>
      <pc:sldChg chg="add del">
        <pc:chgData name="Hines, Andy" userId="ff0c0e51-9b87-4f94-af3a-75bf88f0e2c9" providerId="ADAL" clId="{104BAA00-5915-4C3A-BCC2-25685EAE59DE}" dt="2022-04-15T20:32:51.429" v="136" actId="47"/>
        <pc:sldMkLst>
          <pc:docMk/>
          <pc:sldMk cId="4054523182" sldId="543"/>
        </pc:sldMkLst>
      </pc:sldChg>
      <pc:sldChg chg="add del">
        <pc:chgData name="Hines, Andy" userId="ff0c0e51-9b87-4f94-af3a-75bf88f0e2c9" providerId="ADAL" clId="{104BAA00-5915-4C3A-BCC2-25685EAE59DE}" dt="2022-04-15T20:32:51.429" v="136" actId="47"/>
        <pc:sldMkLst>
          <pc:docMk/>
          <pc:sldMk cId="1270081197" sldId="544"/>
        </pc:sldMkLst>
      </pc:sldChg>
      <pc:sldChg chg="add del">
        <pc:chgData name="Hines, Andy" userId="ff0c0e51-9b87-4f94-af3a-75bf88f0e2c9" providerId="ADAL" clId="{104BAA00-5915-4C3A-BCC2-25685EAE59DE}" dt="2022-04-15T20:32:51.429" v="136" actId="47"/>
        <pc:sldMkLst>
          <pc:docMk/>
          <pc:sldMk cId="1431944895" sldId="547"/>
        </pc:sldMkLst>
      </pc:sldChg>
      <pc:sldChg chg="add del">
        <pc:chgData name="Hines, Andy" userId="ff0c0e51-9b87-4f94-af3a-75bf88f0e2c9" providerId="ADAL" clId="{104BAA00-5915-4C3A-BCC2-25685EAE59DE}" dt="2022-04-15T20:32:51.429" v="136" actId="47"/>
        <pc:sldMkLst>
          <pc:docMk/>
          <pc:sldMk cId="2974214635" sldId="548"/>
        </pc:sldMkLst>
      </pc:sldChg>
      <pc:sldChg chg="add del">
        <pc:chgData name="Hines, Andy" userId="ff0c0e51-9b87-4f94-af3a-75bf88f0e2c9" providerId="ADAL" clId="{104BAA00-5915-4C3A-BCC2-25685EAE59DE}" dt="2022-04-15T20:32:08.656" v="129" actId="47"/>
        <pc:sldMkLst>
          <pc:docMk/>
          <pc:sldMk cId="309510654" sldId="549"/>
        </pc:sldMkLst>
      </pc:sldChg>
      <pc:sldChg chg="add del">
        <pc:chgData name="Hines, Andy" userId="ff0c0e51-9b87-4f94-af3a-75bf88f0e2c9" providerId="ADAL" clId="{104BAA00-5915-4C3A-BCC2-25685EAE59DE}" dt="2022-04-15T20:32:21.464" v="131" actId="47"/>
        <pc:sldMkLst>
          <pc:docMk/>
          <pc:sldMk cId="2535927759" sldId="550"/>
        </pc:sldMkLst>
      </pc:sldChg>
      <pc:sldChg chg="add del">
        <pc:chgData name="Hines, Andy" userId="ff0c0e51-9b87-4f94-af3a-75bf88f0e2c9" providerId="ADAL" clId="{104BAA00-5915-4C3A-BCC2-25685EAE59DE}" dt="2022-04-15T20:32:31.172" v="133" actId="47"/>
        <pc:sldMkLst>
          <pc:docMk/>
          <pc:sldMk cId="2995439111" sldId="552"/>
        </pc:sldMkLst>
      </pc:sldChg>
      <pc:sldChg chg="add del">
        <pc:chgData name="Hines, Andy" userId="ff0c0e51-9b87-4f94-af3a-75bf88f0e2c9" providerId="ADAL" clId="{104BAA00-5915-4C3A-BCC2-25685EAE59DE}" dt="2022-04-15T20:32:51.429" v="136" actId="47"/>
        <pc:sldMkLst>
          <pc:docMk/>
          <pc:sldMk cId="2285156067" sldId="553"/>
        </pc:sldMkLst>
      </pc:sldChg>
      <pc:sldChg chg="add del">
        <pc:chgData name="Hines, Andy" userId="ff0c0e51-9b87-4f94-af3a-75bf88f0e2c9" providerId="ADAL" clId="{104BAA00-5915-4C3A-BCC2-25685EAE59DE}" dt="2022-04-15T20:32:51.429" v="136" actId="47"/>
        <pc:sldMkLst>
          <pc:docMk/>
          <pc:sldMk cId="770665631" sldId="555"/>
        </pc:sldMkLst>
      </pc:sldChg>
      <pc:sldChg chg="add del">
        <pc:chgData name="Hines, Andy" userId="ff0c0e51-9b87-4f94-af3a-75bf88f0e2c9" providerId="ADAL" clId="{104BAA00-5915-4C3A-BCC2-25685EAE59DE}" dt="2022-04-15T20:32:51.429" v="136" actId="47"/>
        <pc:sldMkLst>
          <pc:docMk/>
          <pc:sldMk cId="343689617" sldId="556"/>
        </pc:sldMkLst>
      </pc:sldChg>
      <pc:sldChg chg="add del">
        <pc:chgData name="Hines, Andy" userId="ff0c0e51-9b87-4f94-af3a-75bf88f0e2c9" providerId="ADAL" clId="{104BAA00-5915-4C3A-BCC2-25685EAE59DE}" dt="2022-04-15T20:32:31.172" v="133" actId="47"/>
        <pc:sldMkLst>
          <pc:docMk/>
          <pc:sldMk cId="2848878560" sldId="557"/>
        </pc:sldMkLst>
      </pc:sldChg>
      <pc:sldChg chg="add del">
        <pc:chgData name="Hines, Andy" userId="ff0c0e51-9b87-4f94-af3a-75bf88f0e2c9" providerId="ADAL" clId="{104BAA00-5915-4C3A-BCC2-25685EAE59DE}" dt="2022-04-15T20:32:51.429" v="136" actId="47"/>
        <pc:sldMkLst>
          <pc:docMk/>
          <pc:sldMk cId="1154819496" sldId="558"/>
        </pc:sldMkLst>
      </pc:sldChg>
      <pc:sldChg chg="add del">
        <pc:chgData name="Hines, Andy" userId="ff0c0e51-9b87-4f94-af3a-75bf88f0e2c9" providerId="ADAL" clId="{104BAA00-5915-4C3A-BCC2-25685EAE59DE}" dt="2022-04-15T20:31:24.910" v="122" actId="47"/>
        <pc:sldMkLst>
          <pc:docMk/>
          <pc:sldMk cId="3690528720" sldId="559"/>
        </pc:sldMkLst>
      </pc:sldChg>
      <pc:sldChg chg="add del">
        <pc:chgData name="Hines, Andy" userId="ff0c0e51-9b87-4f94-af3a-75bf88f0e2c9" providerId="ADAL" clId="{104BAA00-5915-4C3A-BCC2-25685EAE59DE}" dt="2022-04-15T20:31:47.785" v="125" actId="47"/>
        <pc:sldMkLst>
          <pc:docMk/>
          <pc:sldMk cId="2692331996" sldId="560"/>
        </pc:sldMkLst>
      </pc:sldChg>
      <pc:sldChg chg="addSp delSp modSp add del mod modClrScheme chgLayout">
        <pc:chgData name="Hines, Andy" userId="ff0c0e51-9b87-4f94-af3a-75bf88f0e2c9" providerId="ADAL" clId="{104BAA00-5915-4C3A-BCC2-25685EAE59DE}" dt="2022-04-16T20:33:15.543" v="649" actId="47"/>
        <pc:sldMkLst>
          <pc:docMk/>
          <pc:sldMk cId="1385018762" sldId="561"/>
        </pc:sldMkLst>
        <pc:spChg chg="add del mod ord">
          <ac:chgData name="Hines, Andy" userId="ff0c0e51-9b87-4f94-af3a-75bf88f0e2c9" providerId="ADAL" clId="{104BAA00-5915-4C3A-BCC2-25685EAE59DE}" dt="2022-04-15T20:33:19.724" v="138" actId="478"/>
          <ac:spMkLst>
            <pc:docMk/>
            <pc:sldMk cId="1385018762" sldId="561"/>
            <ac:spMk id="2" creationId="{D466C606-F49F-4418-8557-FE9BD2C90ADA}"/>
          </ac:spMkLst>
        </pc:spChg>
        <pc:spChg chg="mod">
          <ac:chgData name="Hines, Andy" userId="ff0c0e51-9b87-4f94-af3a-75bf88f0e2c9" providerId="ADAL" clId="{104BAA00-5915-4C3A-BCC2-25685EAE59DE}" dt="2022-04-15T20:33:32.292" v="139" actId="207"/>
          <ac:spMkLst>
            <pc:docMk/>
            <pc:sldMk cId="1385018762" sldId="561"/>
            <ac:spMk id="99331" creationId="{00000000-0000-0000-0000-000000000000}"/>
          </ac:spMkLst>
        </pc:spChg>
        <pc:spChg chg="mod">
          <ac:chgData name="Hines, Andy" userId="ff0c0e51-9b87-4f94-af3a-75bf88f0e2c9" providerId="ADAL" clId="{104BAA00-5915-4C3A-BCC2-25685EAE59DE}" dt="2022-04-15T20:33:32.292" v="139" actId="207"/>
          <ac:spMkLst>
            <pc:docMk/>
            <pc:sldMk cId="1385018762" sldId="561"/>
            <ac:spMk id="99333" creationId="{00000000-0000-0000-0000-000000000000}"/>
          </ac:spMkLst>
        </pc:spChg>
        <pc:spChg chg="mod">
          <ac:chgData name="Hines, Andy" userId="ff0c0e51-9b87-4f94-af3a-75bf88f0e2c9" providerId="ADAL" clId="{104BAA00-5915-4C3A-BCC2-25685EAE59DE}" dt="2022-04-15T20:33:32.292" v="139" actId="207"/>
          <ac:spMkLst>
            <pc:docMk/>
            <pc:sldMk cId="1385018762" sldId="561"/>
            <ac:spMk id="99334" creationId="{00000000-0000-0000-0000-000000000000}"/>
          </ac:spMkLst>
        </pc:spChg>
      </pc:sldChg>
      <pc:sldChg chg="modSp add del mod">
        <pc:chgData name="Hines, Andy" userId="ff0c0e51-9b87-4f94-af3a-75bf88f0e2c9" providerId="ADAL" clId="{104BAA00-5915-4C3A-BCC2-25685EAE59DE}" dt="2022-04-21T02:20:37.043" v="908" actId="404"/>
        <pc:sldMkLst>
          <pc:docMk/>
          <pc:sldMk cId="1808100470" sldId="562"/>
        </pc:sldMkLst>
        <pc:spChg chg="mod">
          <ac:chgData name="Hines, Andy" userId="ff0c0e51-9b87-4f94-af3a-75bf88f0e2c9" providerId="ADAL" clId="{104BAA00-5915-4C3A-BCC2-25685EAE59DE}" dt="2022-04-21T02:20:37.043" v="908" actId="404"/>
          <ac:spMkLst>
            <pc:docMk/>
            <pc:sldMk cId="1808100470" sldId="562"/>
            <ac:spMk id="2" creationId="{00000000-0000-0000-0000-000000000000}"/>
          </ac:spMkLst>
        </pc:spChg>
        <pc:spChg chg="mod">
          <ac:chgData name="Hines, Andy" userId="ff0c0e51-9b87-4f94-af3a-75bf88f0e2c9" providerId="ADAL" clId="{104BAA00-5915-4C3A-BCC2-25685EAE59DE}" dt="2022-04-21T02:19:48.829" v="904" actId="1076"/>
          <ac:spMkLst>
            <pc:docMk/>
            <pc:sldMk cId="1808100470" sldId="562"/>
            <ac:spMk id="31" creationId="{00000000-0000-0000-0000-000000000000}"/>
          </ac:spMkLst>
        </pc:spChg>
        <pc:spChg chg="mod">
          <ac:chgData name="Hines, Andy" userId="ff0c0e51-9b87-4f94-af3a-75bf88f0e2c9" providerId="ADAL" clId="{104BAA00-5915-4C3A-BCC2-25685EAE59DE}" dt="2022-04-21T02:19:44.566" v="903" actId="1076"/>
          <ac:spMkLst>
            <pc:docMk/>
            <pc:sldMk cId="1808100470" sldId="562"/>
            <ac:spMk id="32" creationId="{00000000-0000-0000-0000-000000000000}"/>
          </ac:spMkLst>
        </pc:spChg>
        <pc:grpChg chg="mod">
          <ac:chgData name="Hines, Andy" userId="ff0c0e51-9b87-4f94-af3a-75bf88f0e2c9" providerId="ADAL" clId="{104BAA00-5915-4C3A-BCC2-25685EAE59DE}" dt="2022-04-21T02:19:36.475" v="902" actId="14100"/>
          <ac:grpSpMkLst>
            <pc:docMk/>
            <pc:sldMk cId="1808100470" sldId="562"/>
            <ac:grpSpMk id="23" creationId="{00000000-0000-0000-0000-000000000000}"/>
          </ac:grpSpMkLst>
        </pc:grpChg>
      </pc:sldChg>
      <pc:sldChg chg="add del">
        <pc:chgData name="Hines, Andy" userId="ff0c0e51-9b87-4f94-af3a-75bf88f0e2c9" providerId="ADAL" clId="{104BAA00-5915-4C3A-BCC2-25685EAE59DE}" dt="2022-04-15T20:31:47.785" v="125" actId="47"/>
        <pc:sldMkLst>
          <pc:docMk/>
          <pc:sldMk cId="2793488921" sldId="563"/>
        </pc:sldMkLst>
      </pc:sldChg>
      <pc:sldChg chg="add del">
        <pc:chgData name="Hines, Andy" userId="ff0c0e51-9b87-4f94-af3a-75bf88f0e2c9" providerId="ADAL" clId="{104BAA00-5915-4C3A-BCC2-25685EAE59DE}" dt="2022-04-16T20:33:17.908" v="650" actId="47"/>
        <pc:sldMkLst>
          <pc:docMk/>
          <pc:sldMk cId="3232525522" sldId="564"/>
        </pc:sldMkLst>
      </pc:sldChg>
      <pc:sldChg chg="add del">
        <pc:chgData name="Hines, Andy" userId="ff0c0e51-9b87-4f94-af3a-75bf88f0e2c9" providerId="ADAL" clId="{104BAA00-5915-4C3A-BCC2-25685EAE59DE}" dt="2022-04-15T20:31:47.785" v="125" actId="47"/>
        <pc:sldMkLst>
          <pc:docMk/>
          <pc:sldMk cId="1850624938" sldId="1169"/>
        </pc:sldMkLst>
      </pc:sldChg>
      <pc:sldChg chg="add del">
        <pc:chgData name="Hines, Andy" userId="ff0c0e51-9b87-4f94-af3a-75bf88f0e2c9" providerId="ADAL" clId="{104BAA00-5915-4C3A-BCC2-25685EAE59DE}" dt="2022-04-15T20:32:51.429" v="136" actId="47"/>
        <pc:sldMkLst>
          <pc:docMk/>
          <pc:sldMk cId="3571113614" sldId="1170"/>
        </pc:sldMkLst>
      </pc:sldChg>
      <pc:sldChg chg="add del">
        <pc:chgData name="Hines, Andy" userId="ff0c0e51-9b87-4f94-af3a-75bf88f0e2c9" providerId="ADAL" clId="{104BAA00-5915-4C3A-BCC2-25685EAE59DE}" dt="2022-04-16T20:29:15.698" v="583" actId="47"/>
        <pc:sldMkLst>
          <pc:docMk/>
          <pc:sldMk cId="2732193967" sldId="1171"/>
        </pc:sldMkLst>
      </pc:sldChg>
      <pc:sldChg chg="add del">
        <pc:chgData name="Hines, Andy" userId="ff0c0e51-9b87-4f94-af3a-75bf88f0e2c9" providerId="ADAL" clId="{104BAA00-5915-4C3A-BCC2-25685EAE59DE}" dt="2022-04-15T20:32:21.464" v="131" actId="47"/>
        <pc:sldMkLst>
          <pc:docMk/>
          <pc:sldMk cId="2887905993" sldId="1172"/>
        </pc:sldMkLst>
      </pc:sldChg>
      <pc:sldChg chg="add del">
        <pc:chgData name="Hines, Andy" userId="ff0c0e51-9b87-4f94-af3a-75bf88f0e2c9" providerId="ADAL" clId="{104BAA00-5915-4C3A-BCC2-25685EAE59DE}" dt="2022-04-15T20:32:34.616" v="134" actId="47"/>
        <pc:sldMkLst>
          <pc:docMk/>
          <pc:sldMk cId="1796938389" sldId="1173"/>
        </pc:sldMkLst>
      </pc:sldChg>
      <pc:sldChg chg="add del">
        <pc:chgData name="Hines, Andy" userId="ff0c0e51-9b87-4f94-af3a-75bf88f0e2c9" providerId="ADAL" clId="{104BAA00-5915-4C3A-BCC2-25685EAE59DE}" dt="2022-04-15T20:32:51.429" v="136" actId="47"/>
        <pc:sldMkLst>
          <pc:docMk/>
          <pc:sldMk cId="3577406623" sldId="1174"/>
        </pc:sldMkLst>
      </pc:sldChg>
      <pc:sldChg chg="add del">
        <pc:chgData name="Hines, Andy" userId="ff0c0e51-9b87-4f94-af3a-75bf88f0e2c9" providerId="ADAL" clId="{104BAA00-5915-4C3A-BCC2-25685EAE59DE}" dt="2022-04-15T20:32:51.429" v="136" actId="47"/>
        <pc:sldMkLst>
          <pc:docMk/>
          <pc:sldMk cId="3489188164" sldId="1175"/>
        </pc:sldMkLst>
      </pc:sldChg>
      <pc:sldChg chg="add del">
        <pc:chgData name="Hines, Andy" userId="ff0c0e51-9b87-4f94-af3a-75bf88f0e2c9" providerId="ADAL" clId="{104BAA00-5915-4C3A-BCC2-25685EAE59DE}" dt="2022-04-15T20:32:51.429" v="136" actId="47"/>
        <pc:sldMkLst>
          <pc:docMk/>
          <pc:sldMk cId="1901089906" sldId="1176"/>
        </pc:sldMkLst>
      </pc:sldChg>
      <pc:sldChg chg="add del">
        <pc:chgData name="Hines, Andy" userId="ff0c0e51-9b87-4f94-af3a-75bf88f0e2c9" providerId="ADAL" clId="{104BAA00-5915-4C3A-BCC2-25685EAE59DE}" dt="2022-04-15T20:32:51.429" v="136" actId="47"/>
        <pc:sldMkLst>
          <pc:docMk/>
          <pc:sldMk cId="2008433273" sldId="1177"/>
        </pc:sldMkLst>
      </pc:sldChg>
      <pc:sldChg chg="addSp delSp modSp add mod modClrScheme chgLayout">
        <pc:chgData name="Hines, Andy" userId="ff0c0e51-9b87-4f94-af3a-75bf88f0e2c9" providerId="ADAL" clId="{104BAA00-5915-4C3A-BCC2-25685EAE59DE}" dt="2022-04-16T20:35:23.916" v="838" actId="26606"/>
        <pc:sldMkLst>
          <pc:docMk/>
          <pc:sldMk cId="1766212944" sldId="1275"/>
        </pc:sldMkLst>
        <pc:spChg chg="mod ord modVis">
          <ac:chgData name="Hines, Andy" userId="ff0c0e51-9b87-4f94-af3a-75bf88f0e2c9" providerId="ADAL" clId="{104BAA00-5915-4C3A-BCC2-25685EAE59DE}" dt="2022-04-16T20:35:23.916" v="838" actId="26606"/>
          <ac:spMkLst>
            <pc:docMk/>
            <pc:sldMk cId="1766212944" sldId="1275"/>
            <ac:spMk id="2" creationId="{00000000-0000-0000-0000-000000000000}"/>
          </ac:spMkLst>
        </pc:spChg>
        <pc:spChg chg="add del mod ord">
          <ac:chgData name="Hines, Andy" userId="ff0c0e51-9b87-4f94-af3a-75bf88f0e2c9" providerId="ADAL" clId="{104BAA00-5915-4C3A-BCC2-25685EAE59DE}" dt="2022-04-16T20:35:23.916" v="838" actId="26606"/>
          <ac:spMkLst>
            <pc:docMk/>
            <pc:sldMk cId="1766212944" sldId="1275"/>
            <ac:spMk id="3" creationId="{73F682F4-A820-4438-A3B6-D12462B949A6}"/>
          </ac:spMkLst>
        </pc:spChg>
        <pc:spChg chg="mod ord">
          <ac:chgData name="Hines, Andy" userId="ff0c0e51-9b87-4f94-af3a-75bf88f0e2c9" providerId="ADAL" clId="{104BAA00-5915-4C3A-BCC2-25685EAE59DE}" dt="2022-04-16T20:35:23.916" v="838" actId="26606"/>
          <ac:spMkLst>
            <pc:docMk/>
            <pc:sldMk cId="1766212944" sldId="1275"/>
            <ac:spMk id="5179" creationId="{00000000-0000-0000-0000-000000000000}"/>
          </ac:spMkLst>
        </pc:spChg>
        <pc:graphicFrameChg chg="add mod">
          <ac:chgData name="Hines, Andy" userId="ff0c0e51-9b87-4f94-af3a-75bf88f0e2c9" providerId="ADAL" clId="{104BAA00-5915-4C3A-BCC2-25685EAE59DE}" dt="2022-04-16T20:35:23.916" v="838" actId="26606"/>
          <ac:graphicFrameMkLst>
            <pc:docMk/>
            <pc:sldMk cId="1766212944" sldId="1275"/>
            <ac:graphicFrameMk id="5181" creationId="{6FC5B63C-BF89-895E-3F33-08E6CFA73112}"/>
          </ac:graphicFrameMkLst>
        </pc:graphicFrameChg>
        <pc:picChg chg="del">
          <ac:chgData name="Hines, Andy" userId="ff0c0e51-9b87-4f94-af3a-75bf88f0e2c9" providerId="ADAL" clId="{104BAA00-5915-4C3A-BCC2-25685EAE59DE}" dt="2022-04-16T20:29:29.950" v="584" actId="21"/>
          <ac:picMkLst>
            <pc:docMk/>
            <pc:sldMk cId="1766212944" sldId="1275"/>
            <ac:picMk id="10" creationId="{8E61E974-52EB-4C0E-91B4-B8B0A803B409}"/>
          </ac:picMkLst>
        </pc:picChg>
      </pc:sldChg>
      <pc:sldChg chg="add del">
        <pc:chgData name="Hines, Andy" userId="ff0c0e51-9b87-4f94-af3a-75bf88f0e2c9" providerId="ADAL" clId="{104BAA00-5915-4C3A-BCC2-25685EAE59DE}" dt="2022-04-15T20:32:13.732" v="130" actId="47"/>
        <pc:sldMkLst>
          <pc:docMk/>
          <pc:sldMk cId="2416987537" sldId="1276"/>
        </pc:sldMkLst>
      </pc:sldChg>
      <pc:sldChg chg="addSp delSp modSp add mod modClrScheme chgLayout">
        <pc:chgData name="Hines, Andy" userId="ff0c0e51-9b87-4f94-af3a-75bf88f0e2c9" providerId="ADAL" clId="{104BAA00-5915-4C3A-BCC2-25685EAE59DE}" dt="2022-04-21T03:01:39.246" v="1145" actId="20577"/>
        <pc:sldMkLst>
          <pc:docMk/>
          <pc:sldMk cId="3153812175" sldId="1276"/>
        </pc:sldMkLst>
        <pc:spChg chg="add del mod">
          <ac:chgData name="Hines, Andy" userId="ff0c0e51-9b87-4f94-af3a-75bf88f0e2c9" providerId="ADAL" clId="{104BAA00-5915-4C3A-BCC2-25685EAE59DE}" dt="2022-04-15T20:42:13.940" v="183"/>
          <ac:spMkLst>
            <pc:docMk/>
            <pc:sldMk cId="3153812175" sldId="1276"/>
            <ac:spMk id="4" creationId="{449D805E-7C2D-46CA-B422-87D1F6DD2CAC}"/>
          </ac:spMkLst>
        </pc:spChg>
        <pc:spChg chg="add mod">
          <ac:chgData name="Hines, Andy" userId="ff0c0e51-9b87-4f94-af3a-75bf88f0e2c9" providerId="ADAL" clId="{104BAA00-5915-4C3A-BCC2-25685EAE59DE}" dt="2022-04-21T03:01:39.246" v="1145" actId="20577"/>
          <ac:spMkLst>
            <pc:docMk/>
            <pc:sldMk cId="3153812175" sldId="1276"/>
            <ac:spMk id="4" creationId="{7C1529FC-ACA8-420A-8BF7-7986DEFA499F}"/>
          </ac:spMkLst>
        </pc:spChg>
        <pc:picChg chg="del">
          <ac:chgData name="Hines, Andy" userId="ff0c0e51-9b87-4f94-af3a-75bf88f0e2c9" providerId="ADAL" clId="{104BAA00-5915-4C3A-BCC2-25685EAE59DE}" dt="2022-04-15T20:42:04.293" v="180" actId="478"/>
          <ac:picMkLst>
            <pc:docMk/>
            <pc:sldMk cId="3153812175" sldId="1276"/>
            <ac:picMk id="3" creationId="{674F4376-6472-49F7-9B67-262FF38C0985}"/>
          </ac:picMkLst>
        </pc:picChg>
        <pc:picChg chg="add mod">
          <ac:chgData name="Hines, Andy" userId="ff0c0e51-9b87-4f94-af3a-75bf88f0e2c9" providerId="ADAL" clId="{104BAA00-5915-4C3A-BCC2-25685EAE59DE}" dt="2022-04-15T20:42:10.579" v="182"/>
          <ac:picMkLst>
            <pc:docMk/>
            <pc:sldMk cId="3153812175" sldId="1276"/>
            <ac:picMk id="5" creationId="{24DB9A47-2C74-441B-941B-E3537FE4C3F0}"/>
          </ac:picMkLst>
        </pc:picChg>
        <pc:picChg chg="add mod">
          <ac:chgData name="Hines, Andy" userId="ff0c0e51-9b87-4f94-af3a-75bf88f0e2c9" providerId="ADAL" clId="{104BAA00-5915-4C3A-BCC2-25685EAE59DE}" dt="2022-04-15T20:42:34.082" v="190" actId="26606"/>
          <ac:picMkLst>
            <pc:docMk/>
            <pc:sldMk cId="3153812175" sldId="1276"/>
            <ac:picMk id="6" creationId="{A5032CB2-3082-46E5-B77D-EAD72689C4E0}"/>
          </ac:picMkLst>
        </pc:picChg>
      </pc:sldChg>
      <pc:sldChg chg="modSp add mod">
        <pc:chgData name="Hines, Andy" userId="ff0c0e51-9b87-4f94-af3a-75bf88f0e2c9" providerId="ADAL" clId="{104BAA00-5915-4C3A-BCC2-25685EAE59DE}" dt="2022-04-21T03:02:46.861" v="1170" actId="20577"/>
        <pc:sldMkLst>
          <pc:docMk/>
          <pc:sldMk cId="399199526" sldId="1277"/>
        </pc:sldMkLst>
        <pc:spChg chg="mod">
          <ac:chgData name="Hines, Andy" userId="ff0c0e51-9b87-4f94-af3a-75bf88f0e2c9" providerId="ADAL" clId="{104BAA00-5915-4C3A-BCC2-25685EAE59DE}" dt="2022-04-15T20:53:17.789" v="260" actId="20577"/>
          <ac:spMkLst>
            <pc:docMk/>
            <pc:sldMk cId="399199526" sldId="1277"/>
            <ac:spMk id="10" creationId="{1A797A74-41E8-4408-B337-880C01D4092F}"/>
          </ac:spMkLst>
        </pc:spChg>
        <pc:graphicFrameChg chg="mod modGraphic">
          <ac:chgData name="Hines, Andy" userId="ff0c0e51-9b87-4f94-af3a-75bf88f0e2c9" providerId="ADAL" clId="{104BAA00-5915-4C3A-BCC2-25685EAE59DE}" dt="2022-04-21T03:02:46.861" v="1170" actId="20577"/>
          <ac:graphicFrameMkLst>
            <pc:docMk/>
            <pc:sldMk cId="399199526" sldId="1277"/>
            <ac:graphicFrameMk id="15" creationId="{47F08619-BFEB-4D1A-9FAA-DA87D4175398}"/>
          </ac:graphicFrameMkLst>
        </pc:graphicFrameChg>
      </pc:sldChg>
      <pc:sldChg chg="add del">
        <pc:chgData name="Hines, Andy" userId="ff0c0e51-9b87-4f94-af3a-75bf88f0e2c9" providerId="ADAL" clId="{104BAA00-5915-4C3A-BCC2-25685EAE59DE}" dt="2022-04-15T20:32:34.616" v="134" actId="47"/>
        <pc:sldMkLst>
          <pc:docMk/>
          <pc:sldMk cId="786243839" sldId="1277"/>
        </pc:sldMkLst>
      </pc:sldChg>
      <pc:sldChg chg="add del">
        <pc:chgData name="Hines, Andy" userId="ff0c0e51-9b87-4f94-af3a-75bf88f0e2c9" providerId="ADAL" clId="{104BAA00-5915-4C3A-BCC2-25685EAE59DE}" dt="2022-04-15T20:32:39.185" v="135" actId="47"/>
        <pc:sldMkLst>
          <pc:docMk/>
          <pc:sldMk cId="1697715790" sldId="1278"/>
        </pc:sldMkLst>
      </pc:sldChg>
      <pc:sldChg chg="modSp new mod ord">
        <pc:chgData name="Hines, Andy" userId="ff0c0e51-9b87-4f94-af3a-75bf88f0e2c9" providerId="ADAL" clId="{104BAA00-5915-4C3A-BCC2-25685EAE59DE}" dt="2022-04-21T03:06:01.843" v="1184" actId="108"/>
        <pc:sldMkLst>
          <pc:docMk/>
          <pc:sldMk cId="2488877657" sldId="1278"/>
        </pc:sldMkLst>
        <pc:spChg chg="mod">
          <ac:chgData name="Hines, Andy" userId="ff0c0e51-9b87-4f94-af3a-75bf88f0e2c9" providerId="ADAL" clId="{104BAA00-5915-4C3A-BCC2-25685EAE59DE}" dt="2022-04-15T20:54:52.244" v="295" actId="20577"/>
          <ac:spMkLst>
            <pc:docMk/>
            <pc:sldMk cId="2488877657" sldId="1278"/>
            <ac:spMk id="2" creationId="{9DEB75F8-EAA6-43B2-88DD-FBBAFA0FC50D}"/>
          </ac:spMkLst>
        </pc:spChg>
        <pc:spChg chg="mod">
          <ac:chgData name="Hines, Andy" userId="ff0c0e51-9b87-4f94-af3a-75bf88f0e2c9" providerId="ADAL" clId="{104BAA00-5915-4C3A-BCC2-25685EAE59DE}" dt="2022-04-21T03:06:01.843" v="1184" actId="108"/>
          <ac:spMkLst>
            <pc:docMk/>
            <pc:sldMk cId="2488877657" sldId="1278"/>
            <ac:spMk id="3" creationId="{A605EAFA-66D3-49A8-BDAB-6DCC0AACAB30}"/>
          </ac:spMkLst>
        </pc:spChg>
      </pc:sldChg>
      <pc:sldChg chg="add del">
        <pc:chgData name="Hines, Andy" userId="ff0c0e51-9b87-4f94-af3a-75bf88f0e2c9" providerId="ADAL" clId="{104BAA00-5915-4C3A-BCC2-25685EAE59DE}" dt="2022-04-15T20:32:51.429" v="136" actId="47"/>
        <pc:sldMkLst>
          <pc:docMk/>
          <pc:sldMk cId="1259167674" sldId="1279"/>
        </pc:sldMkLst>
      </pc:sldChg>
      <pc:sldChg chg="modSp add mod">
        <pc:chgData name="Hines, Andy" userId="ff0c0e51-9b87-4f94-af3a-75bf88f0e2c9" providerId="ADAL" clId="{104BAA00-5915-4C3A-BCC2-25685EAE59DE}" dt="2022-04-21T03:12:18.530" v="1338" actId="20577"/>
        <pc:sldMkLst>
          <pc:docMk/>
          <pc:sldMk cId="3047004083" sldId="1279"/>
        </pc:sldMkLst>
        <pc:spChg chg="mod">
          <ac:chgData name="Hines, Andy" userId="ff0c0e51-9b87-4f94-af3a-75bf88f0e2c9" providerId="ADAL" clId="{104BAA00-5915-4C3A-BCC2-25685EAE59DE}" dt="2022-04-21T03:12:18.530" v="1338" actId="20577"/>
          <ac:spMkLst>
            <pc:docMk/>
            <pc:sldMk cId="3047004083" sldId="1279"/>
            <ac:spMk id="2" creationId="{9DEB75F8-EAA6-43B2-88DD-FBBAFA0FC50D}"/>
          </ac:spMkLst>
        </pc:spChg>
        <pc:spChg chg="mod">
          <ac:chgData name="Hines, Andy" userId="ff0c0e51-9b87-4f94-af3a-75bf88f0e2c9" providerId="ADAL" clId="{104BAA00-5915-4C3A-BCC2-25685EAE59DE}" dt="2022-04-21T03:08:28.218" v="1255" actId="20577"/>
          <ac:spMkLst>
            <pc:docMk/>
            <pc:sldMk cId="3047004083" sldId="1279"/>
            <ac:spMk id="3" creationId="{A605EAFA-66D3-49A8-BDAB-6DCC0AACAB30}"/>
          </ac:spMkLst>
        </pc:spChg>
      </pc:sldChg>
      <pc:sldChg chg="add del">
        <pc:chgData name="Hines, Andy" userId="ff0c0e51-9b87-4f94-af3a-75bf88f0e2c9" providerId="ADAL" clId="{104BAA00-5915-4C3A-BCC2-25685EAE59DE}" dt="2022-04-15T20:32:51.429" v="136" actId="47"/>
        <pc:sldMkLst>
          <pc:docMk/>
          <pc:sldMk cId="1078558836" sldId="1280"/>
        </pc:sldMkLst>
      </pc:sldChg>
      <pc:sldChg chg="addSp delSp modSp add del mod">
        <pc:chgData name="Hines, Andy" userId="ff0c0e51-9b87-4f94-af3a-75bf88f0e2c9" providerId="ADAL" clId="{104BAA00-5915-4C3A-BCC2-25685EAE59DE}" dt="2022-04-21T03:08:43.694" v="1256" actId="47"/>
        <pc:sldMkLst>
          <pc:docMk/>
          <pc:sldMk cId="1814803531" sldId="1280"/>
        </pc:sldMkLst>
        <pc:spChg chg="del mod">
          <ac:chgData name="Hines, Andy" userId="ff0c0e51-9b87-4f94-af3a-75bf88f0e2c9" providerId="ADAL" clId="{104BAA00-5915-4C3A-BCC2-25685EAE59DE}" dt="2022-04-15T21:08:09.142" v="312" actId="478"/>
          <ac:spMkLst>
            <pc:docMk/>
            <pc:sldMk cId="1814803531" sldId="1280"/>
            <ac:spMk id="2" creationId="{9DEB75F8-EAA6-43B2-88DD-FBBAFA0FC50D}"/>
          </ac:spMkLst>
        </pc:spChg>
        <pc:spChg chg="mod">
          <ac:chgData name="Hines, Andy" userId="ff0c0e51-9b87-4f94-af3a-75bf88f0e2c9" providerId="ADAL" clId="{104BAA00-5915-4C3A-BCC2-25685EAE59DE}" dt="2022-04-15T21:08:22.873" v="320" actId="6549"/>
          <ac:spMkLst>
            <pc:docMk/>
            <pc:sldMk cId="1814803531" sldId="1280"/>
            <ac:spMk id="3" creationId="{A605EAFA-66D3-49A8-BDAB-6DCC0AACAB30}"/>
          </ac:spMkLst>
        </pc:spChg>
        <pc:spChg chg="add mod">
          <ac:chgData name="Hines, Andy" userId="ff0c0e51-9b87-4f94-af3a-75bf88f0e2c9" providerId="ADAL" clId="{104BAA00-5915-4C3A-BCC2-25685EAE59DE}" dt="2022-04-21T02:57:47.480" v="1072" actId="404"/>
          <ac:spMkLst>
            <pc:docMk/>
            <pc:sldMk cId="1814803531" sldId="1280"/>
            <ac:spMk id="5" creationId="{559F7976-1B5D-49A8-B39B-60E0CB4D8EB2}"/>
          </ac:spMkLst>
        </pc:spChg>
      </pc:sldChg>
      <pc:sldChg chg="addSp delSp modSp add mod ord">
        <pc:chgData name="Hines, Andy" userId="ff0c0e51-9b87-4f94-af3a-75bf88f0e2c9" providerId="ADAL" clId="{104BAA00-5915-4C3A-BCC2-25685EAE59DE}" dt="2022-04-21T03:09:48.035" v="1267"/>
        <pc:sldMkLst>
          <pc:docMk/>
          <pc:sldMk cId="1515380272" sldId="1281"/>
        </pc:sldMkLst>
        <pc:spChg chg="del mod">
          <ac:chgData name="Hines, Andy" userId="ff0c0e51-9b87-4f94-af3a-75bf88f0e2c9" providerId="ADAL" clId="{104BAA00-5915-4C3A-BCC2-25685EAE59DE}" dt="2022-04-15T21:10:48.054" v="325"/>
          <ac:spMkLst>
            <pc:docMk/>
            <pc:sldMk cId="1515380272" sldId="1281"/>
            <ac:spMk id="3" creationId="{A605EAFA-66D3-49A8-BDAB-6DCC0AACAB30}"/>
          </ac:spMkLst>
        </pc:spChg>
        <pc:spChg chg="mod">
          <ac:chgData name="Hines, Andy" userId="ff0c0e51-9b87-4f94-af3a-75bf88f0e2c9" providerId="ADAL" clId="{104BAA00-5915-4C3A-BCC2-25685EAE59DE}" dt="2022-04-21T02:57:39.873" v="1071" actId="403"/>
          <ac:spMkLst>
            <pc:docMk/>
            <pc:sldMk cId="1515380272" sldId="1281"/>
            <ac:spMk id="5" creationId="{559F7976-1B5D-49A8-B39B-60E0CB4D8EB2}"/>
          </ac:spMkLst>
        </pc:spChg>
        <pc:spChg chg="add del mod">
          <ac:chgData name="Hines, Andy" userId="ff0c0e51-9b87-4f94-af3a-75bf88f0e2c9" providerId="ADAL" clId="{104BAA00-5915-4C3A-BCC2-25685EAE59DE}" dt="2022-04-15T21:11:18.998" v="328" actId="478"/>
          <ac:spMkLst>
            <pc:docMk/>
            <pc:sldMk cId="1515380272" sldId="1281"/>
            <ac:spMk id="7" creationId="{BB2B4A37-4F94-47C3-B6DC-BD4148EF204E}"/>
          </ac:spMkLst>
        </pc:spChg>
        <pc:spChg chg="add del mod">
          <ac:chgData name="Hines, Andy" userId="ff0c0e51-9b87-4f94-af3a-75bf88f0e2c9" providerId="ADAL" clId="{104BAA00-5915-4C3A-BCC2-25685EAE59DE}" dt="2022-04-15T21:11:27.222" v="330" actId="478"/>
          <ac:spMkLst>
            <pc:docMk/>
            <pc:sldMk cId="1515380272" sldId="1281"/>
            <ac:spMk id="9" creationId="{A821DF4F-29E5-4C64-B8A5-CFF7ABE006FC}"/>
          </ac:spMkLst>
        </pc:spChg>
        <pc:graphicFrameChg chg="add del mod">
          <ac:chgData name="Hines, Andy" userId="ff0c0e51-9b87-4f94-af3a-75bf88f0e2c9" providerId="ADAL" clId="{104BAA00-5915-4C3A-BCC2-25685EAE59DE}" dt="2022-04-15T21:10:42.549" v="324" actId="21"/>
          <ac:graphicFrameMkLst>
            <pc:docMk/>
            <pc:sldMk cId="1515380272" sldId="1281"/>
            <ac:graphicFrameMk id="2" creationId="{904B9350-D50D-45B3-9438-3806F06EF410}"/>
          </ac:graphicFrameMkLst>
        </pc:graphicFrameChg>
        <pc:graphicFrameChg chg="add del mod">
          <ac:chgData name="Hines, Andy" userId="ff0c0e51-9b87-4f94-af3a-75bf88f0e2c9" providerId="ADAL" clId="{104BAA00-5915-4C3A-BCC2-25685EAE59DE}" dt="2022-04-15T21:11:18.998" v="328" actId="478"/>
          <ac:graphicFrameMkLst>
            <pc:docMk/>
            <pc:sldMk cId="1515380272" sldId="1281"/>
            <ac:graphicFrameMk id="4" creationId="{6CB1B7C9-EB3E-4FBD-8AEE-12A95EF93D54}"/>
          </ac:graphicFrameMkLst>
        </pc:graphicFrameChg>
        <pc:graphicFrameChg chg="add mod modGraphic">
          <ac:chgData name="Hines, Andy" userId="ff0c0e51-9b87-4f94-af3a-75bf88f0e2c9" providerId="ADAL" clId="{104BAA00-5915-4C3A-BCC2-25685EAE59DE}" dt="2022-04-21T03:09:32.519" v="1261" actId="14100"/>
          <ac:graphicFrameMkLst>
            <pc:docMk/>
            <pc:sldMk cId="1515380272" sldId="1281"/>
            <ac:graphicFrameMk id="6" creationId="{48A4CA45-62F2-42BF-8D1E-B3B80D116CF0}"/>
          </ac:graphicFrameMkLst>
        </pc:graphicFrameChg>
        <pc:graphicFrameChg chg="add del mod">
          <ac:chgData name="Hines, Andy" userId="ff0c0e51-9b87-4f94-af3a-75bf88f0e2c9" providerId="ADAL" clId="{104BAA00-5915-4C3A-BCC2-25685EAE59DE}" dt="2022-04-15T21:11:27.222" v="330" actId="478"/>
          <ac:graphicFrameMkLst>
            <pc:docMk/>
            <pc:sldMk cId="1515380272" sldId="1281"/>
            <ac:graphicFrameMk id="8" creationId="{D99011F6-8194-4D69-97EE-3F23ADA6F649}"/>
          </ac:graphicFrameMkLst>
        </pc:graphicFrameChg>
      </pc:sldChg>
      <pc:sldChg chg="add del">
        <pc:chgData name="Hines, Andy" userId="ff0c0e51-9b87-4f94-af3a-75bf88f0e2c9" providerId="ADAL" clId="{104BAA00-5915-4C3A-BCC2-25685EAE59DE}" dt="2022-04-15T20:32:51.429" v="136" actId="47"/>
        <pc:sldMkLst>
          <pc:docMk/>
          <pc:sldMk cId="1787364490" sldId="1281"/>
        </pc:sldMkLst>
      </pc:sldChg>
      <pc:sldChg chg="add del">
        <pc:chgData name="Hines, Andy" userId="ff0c0e51-9b87-4f94-af3a-75bf88f0e2c9" providerId="ADAL" clId="{104BAA00-5915-4C3A-BCC2-25685EAE59DE}" dt="2022-04-15T20:32:51.429" v="136" actId="47"/>
        <pc:sldMkLst>
          <pc:docMk/>
          <pc:sldMk cId="2621430274" sldId="1282"/>
        </pc:sldMkLst>
      </pc:sldChg>
      <pc:sldChg chg="addSp delSp modSp add mod">
        <pc:chgData name="Hines, Andy" userId="ff0c0e51-9b87-4f94-af3a-75bf88f0e2c9" providerId="ADAL" clId="{104BAA00-5915-4C3A-BCC2-25685EAE59DE}" dt="2022-04-21T02:57:31.772" v="1070" actId="403"/>
        <pc:sldMkLst>
          <pc:docMk/>
          <pc:sldMk cId="2950887809" sldId="1282"/>
        </pc:sldMkLst>
        <pc:spChg chg="add mod">
          <ac:chgData name="Hines, Andy" userId="ff0c0e51-9b87-4f94-af3a-75bf88f0e2c9" providerId="ADAL" clId="{104BAA00-5915-4C3A-BCC2-25685EAE59DE}" dt="2022-04-21T02:57:31.772" v="1070" actId="403"/>
          <ac:spMkLst>
            <pc:docMk/>
            <pc:sldMk cId="2950887809" sldId="1282"/>
            <ac:spMk id="3" creationId="{60022451-0180-4BA9-A3E7-501FB9E7DBFC}"/>
          </ac:spMkLst>
        </pc:spChg>
        <pc:spChg chg="mod">
          <ac:chgData name="Hines, Andy" userId="ff0c0e51-9b87-4f94-af3a-75bf88f0e2c9" providerId="ADAL" clId="{104BAA00-5915-4C3A-BCC2-25685EAE59DE}" dt="2022-04-15T21:12:34.829" v="354" actId="20577"/>
          <ac:spMkLst>
            <pc:docMk/>
            <pc:sldMk cId="2950887809" sldId="1282"/>
            <ac:spMk id="5" creationId="{559F7976-1B5D-49A8-B39B-60E0CB4D8EB2}"/>
          </ac:spMkLst>
        </pc:spChg>
        <pc:graphicFrameChg chg="del mod modGraphic">
          <ac:chgData name="Hines, Andy" userId="ff0c0e51-9b87-4f94-af3a-75bf88f0e2c9" providerId="ADAL" clId="{104BAA00-5915-4C3A-BCC2-25685EAE59DE}" dt="2022-04-15T21:12:47.662" v="360" actId="478"/>
          <ac:graphicFrameMkLst>
            <pc:docMk/>
            <pc:sldMk cId="2950887809" sldId="1282"/>
            <ac:graphicFrameMk id="6" creationId="{48A4CA45-62F2-42BF-8D1E-B3B80D116CF0}"/>
          </ac:graphicFrameMkLst>
        </pc:graphicFrameChg>
      </pc:sldChg>
      <pc:sldChg chg="add del">
        <pc:chgData name="Hines, Andy" userId="ff0c0e51-9b87-4f94-af3a-75bf88f0e2c9" providerId="ADAL" clId="{104BAA00-5915-4C3A-BCC2-25685EAE59DE}" dt="2022-04-15T20:32:51.429" v="136" actId="47"/>
        <pc:sldMkLst>
          <pc:docMk/>
          <pc:sldMk cId="566468934" sldId="1283"/>
        </pc:sldMkLst>
      </pc:sldChg>
      <pc:sldChg chg="modSp add mod">
        <pc:chgData name="Hines, Andy" userId="ff0c0e51-9b87-4f94-af3a-75bf88f0e2c9" providerId="ADAL" clId="{104BAA00-5915-4C3A-BCC2-25685EAE59DE}" dt="2022-04-21T02:17:05.613" v="850" actId="403"/>
        <pc:sldMkLst>
          <pc:docMk/>
          <pc:sldMk cId="2723382401" sldId="1283"/>
        </pc:sldMkLst>
        <pc:spChg chg="mod">
          <ac:chgData name="Hines, Andy" userId="ff0c0e51-9b87-4f94-af3a-75bf88f0e2c9" providerId="ADAL" clId="{104BAA00-5915-4C3A-BCC2-25685EAE59DE}" dt="2022-04-21T02:17:05.613" v="850" actId="403"/>
          <ac:spMkLst>
            <pc:docMk/>
            <pc:sldMk cId="2723382401" sldId="1283"/>
            <ac:spMk id="3" creationId="{60022451-0180-4BA9-A3E7-501FB9E7DBFC}"/>
          </ac:spMkLst>
        </pc:spChg>
        <pc:spChg chg="mod">
          <ac:chgData name="Hines, Andy" userId="ff0c0e51-9b87-4f94-af3a-75bf88f0e2c9" providerId="ADAL" clId="{104BAA00-5915-4C3A-BCC2-25685EAE59DE}" dt="2022-04-15T21:13:41.895" v="380" actId="20577"/>
          <ac:spMkLst>
            <pc:docMk/>
            <pc:sldMk cId="2723382401" sldId="1283"/>
            <ac:spMk id="5" creationId="{559F7976-1B5D-49A8-B39B-60E0CB4D8EB2}"/>
          </ac:spMkLst>
        </pc:spChg>
      </pc:sldChg>
      <pc:sldChg chg="add del">
        <pc:chgData name="Hines, Andy" userId="ff0c0e51-9b87-4f94-af3a-75bf88f0e2c9" providerId="ADAL" clId="{104BAA00-5915-4C3A-BCC2-25685EAE59DE}" dt="2022-04-15T20:32:51.429" v="136" actId="47"/>
        <pc:sldMkLst>
          <pc:docMk/>
          <pc:sldMk cId="2025856923" sldId="1284"/>
        </pc:sldMkLst>
      </pc:sldChg>
      <pc:sldChg chg="modSp add mod">
        <pc:chgData name="Hines, Andy" userId="ff0c0e51-9b87-4f94-af3a-75bf88f0e2c9" providerId="ADAL" clId="{104BAA00-5915-4C3A-BCC2-25685EAE59DE}" dt="2022-04-21T03:15:01.146" v="1370" actId="403"/>
        <pc:sldMkLst>
          <pc:docMk/>
          <pc:sldMk cId="2864749673" sldId="1284"/>
        </pc:sldMkLst>
        <pc:spChg chg="mod">
          <ac:chgData name="Hines, Andy" userId="ff0c0e51-9b87-4f94-af3a-75bf88f0e2c9" providerId="ADAL" clId="{104BAA00-5915-4C3A-BCC2-25685EAE59DE}" dt="2022-04-21T03:15:01.146" v="1370" actId="403"/>
          <ac:spMkLst>
            <pc:docMk/>
            <pc:sldMk cId="2864749673" sldId="1284"/>
            <ac:spMk id="3" creationId="{60022451-0180-4BA9-A3E7-501FB9E7DBFC}"/>
          </ac:spMkLst>
        </pc:spChg>
        <pc:spChg chg="mod">
          <ac:chgData name="Hines, Andy" userId="ff0c0e51-9b87-4f94-af3a-75bf88f0e2c9" providerId="ADAL" clId="{104BAA00-5915-4C3A-BCC2-25685EAE59DE}" dt="2022-04-21T02:36:49.442" v="983" actId="403"/>
          <ac:spMkLst>
            <pc:docMk/>
            <pc:sldMk cId="2864749673" sldId="1284"/>
            <ac:spMk id="5" creationId="{559F7976-1B5D-49A8-B39B-60E0CB4D8EB2}"/>
          </ac:spMkLst>
        </pc:spChg>
      </pc:sldChg>
      <pc:sldChg chg="modSp add del mod">
        <pc:chgData name="Hines, Andy" userId="ff0c0e51-9b87-4f94-af3a-75bf88f0e2c9" providerId="ADAL" clId="{104BAA00-5915-4C3A-BCC2-25685EAE59DE}" dt="2022-04-21T03:12:40.407" v="1339" actId="47"/>
        <pc:sldMkLst>
          <pc:docMk/>
          <pc:sldMk cId="570863547" sldId="1285"/>
        </pc:sldMkLst>
        <pc:spChg chg="mod">
          <ac:chgData name="Hines, Andy" userId="ff0c0e51-9b87-4f94-af3a-75bf88f0e2c9" providerId="ADAL" clId="{104BAA00-5915-4C3A-BCC2-25685EAE59DE}" dt="2022-04-21T02:17:15.924" v="851" actId="20577"/>
          <ac:spMkLst>
            <pc:docMk/>
            <pc:sldMk cId="570863547" sldId="1285"/>
            <ac:spMk id="3" creationId="{60022451-0180-4BA9-A3E7-501FB9E7DBFC}"/>
          </ac:spMkLst>
        </pc:spChg>
        <pc:spChg chg="mod">
          <ac:chgData name="Hines, Andy" userId="ff0c0e51-9b87-4f94-af3a-75bf88f0e2c9" providerId="ADAL" clId="{104BAA00-5915-4C3A-BCC2-25685EAE59DE}" dt="2022-04-15T21:26:12.334" v="483" actId="20577"/>
          <ac:spMkLst>
            <pc:docMk/>
            <pc:sldMk cId="570863547" sldId="1285"/>
            <ac:spMk id="5" creationId="{559F7976-1B5D-49A8-B39B-60E0CB4D8EB2}"/>
          </ac:spMkLst>
        </pc:spChg>
      </pc:sldChg>
      <pc:sldChg chg="add del">
        <pc:chgData name="Hines, Andy" userId="ff0c0e51-9b87-4f94-af3a-75bf88f0e2c9" providerId="ADAL" clId="{104BAA00-5915-4C3A-BCC2-25685EAE59DE}" dt="2022-04-15T20:32:51.429" v="136" actId="47"/>
        <pc:sldMkLst>
          <pc:docMk/>
          <pc:sldMk cId="3140324945" sldId="1285"/>
        </pc:sldMkLst>
      </pc:sldChg>
      <pc:sldChg chg="add del">
        <pc:chgData name="Hines, Andy" userId="ff0c0e51-9b87-4f94-af3a-75bf88f0e2c9" providerId="ADAL" clId="{104BAA00-5915-4C3A-BCC2-25685EAE59DE}" dt="2022-04-15T20:32:51.429" v="136" actId="47"/>
        <pc:sldMkLst>
          <pc:docMk/>
          <pc:sldMk cId="1038248509" sldId="1286"/>
        </pc:sldMkLst>
      </pc:sldChg>
      <pc:sldChg chg="addSp delSp modSp add mod">
        <pc:chgData name="Hines, Andy" userId="ff0c0e51-9b87-4f94-af3a-75bf88f0e2c9" providerId="ADAL" clId="{104BAA00-5915-4C3A-BCC2-25685EAE59DE}" dt="2022-04-21T02:25:24.018" v="952" actId="403"/>
        <pc:sldMkLst>
          <pc:docMk/>
          <pc:sldMk cId="1926865476" sldId="1286"/>
        </pc:sldMkLst>
        <pc:spChg chg="add mod">
          <ac:chgData name="Hines, Andy" userId="ff0c0e51-9b87-4f94-af3a-75bf88f0e2c9" providerId="ADAL" clId="{104BAA00-5915-4C3A-BCC2-25685EAE59DE}" dt="2022-04-21T02:25:18.065" v="951" actId="1076"/>
          <ac:spMkLst>
            <pc:docMk/>
            <pc:sldMk cId="1926865476" sldId="1286"/>
            <ac:spMk id="2" creationId="{B2D3E32C-9873-4244-8B6A-37658385CFB6}"/>
          </ac:spMkLst>
        </pc:spChg>
        <pc:spChg chg="mod">
          <ac:chgData name="Hines, Andy" userId="ff0c0e51-9b87-4f94-af3a-75bf88f0e2c9" providerId="ADAL" clId="{104BAA00-5915-4C3A-BCC2-25685EAE59DE}" dt="2022-04-21T02:23:38.690" v="910" actId="6549"/>
          <ac:spMkLst>
            <pc:docMk/>
            <pc:sldMk cId="1926865476" sldId="1286"/>
            <ac:spMk id="3" creationId="{60022451-0180-4BA9-A3E7-501FB9E7DBFC}"/>
          </ac:spMkLst>
        </pc:spChg>
        <pc:spChg chg="add del mod">
          <ac:chgData name="Hines, Andy" userId="ff0c0e51-9b87-4f94-af3a-75bf88f0e2c9" providerId="ADAL" clId="{104BAA00-5915-4C3A-BCC2-25685EAE59DE}" dt="2022-04-21T02:23:48.340" v="913" actId="478"/>
          <ac:spMkLst>
            <pc:docMk/>
            <pc:sldMk cId="1926865476" sldId="1286"/>
            <ac:spMk id="4" creationId="{A1FB3B73-2FAE-46E1-9B3E-F284F080C006}"/>
          </ac:spMkLst>
        </pc:spChg>
        <pc:spChg chg="mod">
          <ac:chgData name="Hines, Andy" userId="ff0c0e51-9b87-4f94-af3a-75bf88f0e2c9" providerId="ADAL" clId="{104BAA00-5915-4C3A-BCC2-25685EAE59DE}" dt="2022-04-21T02:25:24.018" v="952" actId="403"/>
          <ac:spMkLst>
            <pc:docMk/>
            <pc:sldMk cId="1926865476" sldId="1286"/>
            <ac:spMk id="5" creationId="{559F7976-1B5D-49A8-B39B-60E0CB4D8EB2}"/>
          </ac:spMkLst>
        </pc:spChg>
        <pc:spChg chg="add mod">
          <ac:chgData name="Hines, Andy" userId="ff0c0e51-9b87-4f94-af3a-75bf88f0e2c9" providerId="ADAL" clId="{104BAA00-5915-4C3A-BCC2-25685EAE59DE}" dt="2022-04-21T02:24:45.724" v="947" actId="403"/>
          <ac:spMkLst>
            <pc:docMk/>
            <pc:sldMk cId="1926865476" sldId="1286"/>
            <ac:spMk id="6" creationId="{4397B21A-E100-4B41-92BA-513ED4CDA809}"/>
          </ac:spMkLst>
        </pc:spChg>
        <pc:picChg chg="add mod">
          <ac:chgData name="Hines, Andy" userId="ff0c0e51-9b87-4f94-af3a-75bf88f0e2c9" providerId="ADAL" clId="{104BAA00-5915-4C3A-BCC2-25685EAE59DE}" dt="2022-04-21T02:25:11.997" v="950" actId="1076"/>
          <ac:picMkLst>
            <pc:docMk/>
            <pc:sldMk cId="1926865476" sldId="1286"/>
            <ac:picMk id="1025" creationId="{287B3C0C-08DC-4D10-9DF9-AA5ACAE85EC6}"/>
          </ac:picMkLst>
        </pc:picChg>
      </pc:sldChg>
      <pc:sldChg chg="add del">
        <pc:chgData name="Hines, Andy" userId="ff0c0e51-9b87-4f94-af3a-75bf88f0e2c9" providerId="ADAL" clId="{104BAA00-5915-4C3A-BCC2-25685EAE59DE}" dt="2022-04-15T20:32:51.429" v="136" actId="47"/>
        <pc:sldMkLst>
          <pc:docMk/>
          <pc:sldMk cId="1379324770" sldId="1287"/>
        </pc:sldMkLst>
      </pc:sldChg>
      <pc:sldChg chg="addSp delSp modSp add mod">
        <pc:chgData name="Hines, Andy" userId="ff0c0e51-9b87-4f94-af3a-75bf88f0e2c9" providerId="ADAL" clId="{104BAA00-5915-4C3A-BCC2-25685EAE59DE}" dt="2022-04-21T02:30:27.696" v="968" actId="403"/>
        <pc:sldMkLst>
          <pc:docMk/>
          <pc:sldMk cId="3712413561" sldId="1287"/>
        </pc:sldMkLst>
        <pc:spChg chg="del mod">
          <ac:chgData name="Hines, Andy" userId="ff0c0e51-9b87-4f94-af3a-75bf88f0e2c9" providerId="ADAL" clId="{104BAA00-5915-4C3A-BCC2-25685EAE59DE}" dt="2022-04-21T02:27:29.545" v="955"/>
          <ac:spMkLst>
            <pc:docMk/>
            <pc:sldMk cId="3712413561" sldId="1287"/>
            <ac:spMk id="3" creationId="{60022451-0180-4BA9-A3E7-501FB9E7DBFC}"/>
          </ac:spMkLst>
        </pc:spChg>
        <pc:spChg chg="mod">
          <ac:chgData name="Hines, Andy" userId="ff0c0e51-9b87-4f94-af3a-75bf88f0e2c9" providerId="ADAL" clId="{104BAA00-5915-4C3A-BCC2-25685EAE59DE}" dt="2022-04-21T02:30:27.696" v="968" actId="403"/>
          <ac:spMkLst>
            <pc:docMk/>
            <pc:sldMk cId="3712413561" sldId="1287"/>
            <ac:spMk id="5" creationId="{559F7976-1B5D-49A8-B39B-60E0CB4D8EB2}"/>
          </ac:spMkLst>
        </pc:spChg>
        <pc:spChg chg="add mod">
          <ac:chgData name="Hines, Andy" userId="ff0c0e51-9b87-4f94-af3a-75bf88f0e2c9" providerId="ADAL" clId="{104BAA00-5915-4C3A-BCC2-25685EAE59DE}" dt="2022-04-21T02:30:24.543" v="967" actId="1076"/>
          <ac:spMkLst>
            <pc:docMk/>
            <pc:sldMk cId="3712413561" sldId="1287"/>
            <ac:spMk id="7" creationId="{A76E92D2-9F27-43AF-BB7A-1993AE9F9DAD}"/>
          </ac:spMkLst>
        </pc:spChg>
        <pc:picChg chg="add mod">
          <ac:chgData name="Hines, Andy" userId="ff0c0e51-9b87-4f94-af3a-75bf88f0e2c9" providerId="ADAL" clId="{104BAA00-5915-4C3A-BCC2-25685EAE59DE}" dt="2022-04-21T02:29:14.222" v="960" actId="1076"/>
          <ac:picMkLst>
            <pc:docMk/>
            <pc:sldMk cId="3712413561" sldId="1287"/>
            <ac:picMk id="4" creationId="{4B8F53A8-56E8-4237-9D40-EFB10BC59779}"/>
          </ac:picMkLst>
        </pc:picChg>
        <pc:picChg chg="add mod">
          <ac:chgData name="Hines, Andy" userId="ff0c0e51-9b87-4f94-af3a-75bf88f0e2c9" providerId="ADAL" clId="{104BAA00-5915-4C3A-BCC2-25685EAE59DE}" dt="2022-04-21T02:30:24.543" v="967" actId="1076"/>
          <ac:picMkLst>
            <pc:docMk/>
            <pc:sldMk cId="3712413561" sldId="1287"/>
            <ac:picMk id="6" creationId="{648BC6B5-21E3-491E-ABF5-65BCFBF660B6}"/>
          </ac:picMkLst>
        </pc:picChg>
      </pc:sldChg>
      <pc:sldChg chg="add del">
        <pc:chgData name="Hines, Andy" userId="ff0c0e51-9b87-4f94-af3a-75bf88f0e2c9" providerId="ADAL" clId="{104BAA00-5915-4C3A-BCC2-25685EAE59DE}" dt="2022-04-15T20:32:51.429" v="136" actId="47"/>
        <pc:sldMkLst>
          <pc:docMk/>
          <pc:sldMk cId="1839903179" sldId="1288"/>
        </pc:sldMkLst>
      </pc:sldChg>
      <pc:sldChg chg="addSp delSp modSp add mod">
        <pc:chgData name="Hines, Andy" userId="ff0c0e51-9b87-4f94-af3a-75bf88f0e2c9" providerId="ADAL" clId="{104BAA00-5915-4C3A-BCC2-25685EAE59DE}" dt="2022-04-21T02:33:54.720" v="977" actId="1076"/>
        <pc:sldMkLst>
          <pc:docMk/>
          <pc:sldMk cId="3314877761" sldId="1288"/>
        </pc:sldMkLst>
        <pc:spChg chg="del mod">
          <ac:chgData name="Hines, Andy" userId="ff0c0e51-9b87-4f94-af3a-75bf88f0e2c9" providerId="ADAL" clId="{104BAA00-5915-4C3A-BCC2-25685EAE59DE}" dt="2022-04-21T02:32:51.453" v="972"/>
          <ac:spMkLst>
            <pc:docMk/>
            <pc:sldMk cId="3314877761" sldId="1288"/>
            <ac:spMk id="3" creationId="{60022451-0180-4BA9-A3E7-501FB9E7DBFC}"/>
          </ac:spMkLst>
        </pc:spChg>
        <pc:spChg chg="mod">
          <ac:chgData name="Hines, Andy" userId="ff0c0e51-9b87-4f94-af3a-75bf88f0e2c9" providerId="ADAL" clId="{104BAA00-5915-4C3A-BCC2-25685EAE59DE}" dt="2022-04-21T02:30:38.125" v="969" actId="403"/>
          <ac:spMkLst>
            <pc:docMk/>
            <pc:sldMk cId="3314877761" sldId="1288"/>
            <ac:spMk id="5" creationId="{559F7976-1B5D-49A8-B39B-60E0CB4D8EB2}"/>
          </ac:spMkLst>
        </pc:spChg>
        <pc:picChg chg="add mod">
          <ac:chgData name="Hines, Andy" userId="ff0c0e51-9b87-4f94-af3a-75bf88f0e2c9" providerId="ADAL" clId="{104BAA00-5915-4C3A-BCC2-25685EAE59DE}" dt="2022-04-21T02:33:54.720" v="977" actId="1076"/>
          <ac:picMkLst>
            <pc:docMk/>
            <pc:sldMk cId="3314877761" sldId="1288"/>
            <ac:picMk id="4" creationId="{65B973FC-93BE-465D-9270-27703BFE27A1}"/>
          </ac:picMkLst>
        </pc:picChg>
        <pc:picChg chg="add mod">
          <ac:chgData name="Hines, Andy" userId="ff0c0e51-9b87-4f94-af3a-75bf88f0e2c9" providerId="ADAL" clId="{104BAA00-5915-4C3A-BCC2-25685EAE59DE}" dt="2022-04-21T02:33:51.881" v="976" actId="1076"/>
          <ac:picMkLst>
            <pc:docMk/>
            <pc:sldMk cId="3314877761" sldId="1288"/>
            <ac:picMk id="6" creationId="{EE202AD2-6FA3-4885-97B2-DA1345085417}"/>
          </ac:picMkLst>
        </pc:picChg>
      </pc:sldChg>
      <pc:sldChg chg="add del">
        <pc:chgData name="Hines, Andy" userId="ff0c0e51-9b87-4f94-af3a-75bf88f0e2c9" providerId="ADAL" clId="{104BAA00-5915-4C3A-BCC2-25685EAE59DE}" dt="2022-04-15T20:32:51.429" v="136" actId="47"/>
        <pc:sldMkLst>
          <pc:docMk/>
          <pc:sldMk cId="2779968856" sldId="1289"/>
        </pc:sldMkLst>
      </pc:sldChg>
      <pc:sldChg chg="addSp delSp modSp add mod modClrScheme chgLayout">
        <pc:chgData name="Hines, Andy" userId="ff0c0e51-9b87-4f94-af3a-75bf88f0e2c9" providerId="ADAL" clId="{104BAA00-5915-4C3A-BCC2-25685EAE59DE}" dt="2022-04-16T20:29:50.822" v="587" actId="26606"/>
        <pc:sldMkLst>
          <pc:docMk/>
          <pc:sldMk cId="3731617084" sldId="1289"/>
        </pc:sldMkLst>
        <pc:spChg chg="del mod">
          <ac:chgData name="Hines, Andy" userId="ff0c0e51-9b87-4f94-af3a-75bf88f0e2c9" providerId="ADAL" clId="{104BAA00-5915-4C3A-BCC2-25685EAE59DE}" dt="2022-04-16T20:29:45.296" v="586"/>
          <ac:spMkLst>
            <pc:docMk/>
            <pc:sldMk cId="3731617084" sldId="1289"/>
            <ac:spMk id="3" creationId="{60022451-0180-4BA9-A3E7-501FB9E7DBFC}"/>
          </ac:spMkLst>
        </pc:spChg>
        <pc:spChg chg="mod">
          <ac:chgData name="Hines, Andy" userId="ff0c0e51-9b87-4f94-af3a-75bf88f0e2c9" providerId="ADAL" clId="{104BAA00-5915-4C3A-BCC2-25685EAE59DE}" dt="2022-04-16T20:29:50.822" v="587" actId="26606"/>
          <ac:spMkLst>
            <pc:docMk/>
            <pc:sldMk cId="3731617084" sldId="1289"/>
            <ac:spMk id="5" creationId="{559F7976-1B5D-49A8-B39B-60E0CB4D8EB2}"/>
          </ac:spMkLst>
        </pc:spChg>
        <pc:picChg chg="add mod">
          <ac:chgData name="Hines, Andy" userId="ff0c0e51-9b87-4f94-af3a-75bf88f0e2c9" providerId="ADAL" clId="{104BAA00-5915-4C3A-BCC2-25685EAE59DE}" dt="2022-04-16T20:29:50.822" v="587" actId="26606"/>
          <ac:picMkLst>
            <pc:docMk/>
            <pc:sldMk cId="3731617084" sldId="1289"/>
            <ac:picMk id="4" creationId="{8B8C78B1-8B07-4F8A-B71B-5D336D433F23}"/>
          </ac:picMkLst>
        </pc:picChg>
      </pc:sldChg>
      <pc:sldChg chg="addSp modSp add mod">
        <pc:chgData name="Hines, Andy" userId="ff0c0e51-9b87-4f94-af3a-75bf88f0e2c9" providerId="ADAL" clId="{104BAA00-5915-4C3A-BCC2-25685EAE59DE}" dt="2022-04-21T02:45:32.794" v="991" actId="27614"/>
        <pc:sldMkLst>
          <pc:docMk/>
          <pc:sldMk cId="1746074308" sldId="1290"/>
        </pc:sldMkLst>
        <pc:spChg chg="mod">
          <ac:chgData name="Hines, Andy" userId="ff0c0e51-9b87-4f94-af3a-75bf88f0e2c9" providerId="ADAL" clId="{104BAA00-5915-4C3A-BCC2-25685EAE59DE}" dt="2022-04-21T02:45:28.066" v="989" actId="5793"/>
          <ac:spMkLst>
            <pc:docMk/>
            <pc:sldMk cId="1746074308" sldId="1290"/>
            <ac:spMk id="3" creationId="{60022451-0180-4BA9-A3E7-501FB9E7DBFC}"/>
          </ac:spMkLst>
        </pc:spChg>
        <pc:spChg chg="mod">
          <ac:chgData name="Hines, Andy" userId="ff0c0e51-9b87-4f94-af3a-75bf88f0e2c9" providerId="ADAL" clId="{104BAA00-5915-4C3A-BCC2-25685EAE59DE}" dt="2022-04-21T02:37:08.126" v="987" actId="403"/>
          <ac:spMkLst>
            <pc:docMk/>
            <pc:sldMk cId="1746074308" sldId="1290"/>
            <ac:spMk id="5" creationId="{559F7976-1B5D-49A8-B39B-60E0CB4D8EB2}"/>
          </ac:spMkLst>
        </pc:spChg>
        <pc:picChg chg="add mod">
          <ac:chgData name="Hines, Andy" userId="ff0c0e51-9b87-4f94-af3a-75bf88f0e2c9" providerId="ADAL" clId="{104BAA00-5915-4C3A-BCC2-25685EAE59DE}" dt="2022-04-21T02:45:32.794" v="991" actId="27614"/>
          <ac:picMkLst>
            <pc:docMk/>
            <pc:sldMk cId="1746074308" sldId="1290"/>
            <ac:picMk id="4" creationId="{108F2221-CAEA-4C49-A81E-C29E8214F328}"/>
          </ac:picMkLst>
        </pc:picChg>
      </pc:sldChg>
      <pc:sldChg chg="add del">
        <pc:chgData name="Hines, Andy" userId="ff0c0e51-9b87-4f94-af3a-75bf88f0e2c9" providerId="ADAL" clId="{104BAA00-5915-4C3A-BCC2-25685EAE59DE}" dt="2022-04-15T20:32:51.429" v="136" actId="47"/>
        <pc:sldMkLst>
          <pc:docMk/>
          <pc:sldMk cId="3513451240" sldId="1290"/>
        </pc:sldMkLst>
      </pc:sldChg>
      <pc:sldChg chg="addSp delSp modSp add mod">
        <pc:chgData name="Hines, Andy" userId="ff0c0e51-9b87-4f94-af3a-75bf88f0e2c9" providerId="ADAL" clId="{104BAA00-5915-4C3A-BCC2-25685EAE59DE}" dt="2022-04-21T02:56:18.455" v="1065" actId="1076"/>
        <pc:sldMkLst>
          <pc:docMk/>
          <pc:sldMk cId="1131448285" sldId="1291"/>
        </pc:sldMkLst>
        <pc:spChg chg="mod">
          <ac:chgData name="Hines, Andy" userId="ff0c0e51-9b87-4f94-af3a-75bf88f0e2c9" providerId="ADAL" clId="{104BAA00-5915-4C3A-BCC2-25685EAE59DE}" dt="2022-04-21T02:35:32.962" v="978" actId="20577"/>
          <ac:spMkLst>
            <pc:docMk/>
            <pc:sldMk cId="1131448285" sldId="1291"/>
            <ac:spMk id="3" creationId="{60022451-0180-4BA9-A3E7-501FB9E7DBFC}"/>
          </ac:spMkLst>
        </pc:spChg>
        <pc:spChg chg="mod">
          <ac:chgData name="Hines, Andy" userId="ff0c0e51-9b87-4f94-af3a-75bf88f0e2c9" providerId="ADAL" clId="{104BAA00-5915-4C3A-BCC2-25685EAE59DE}" dt="2022-04-21T02:37:04.104" v="986" actId="403"/>
          <ac:spMkLst>
            <pc:docMk/>
            <pc:sldMk cId="1131448285" sldId="1291"/>
            <ac:spMk id="5" creationId="{559F7976-1B5D-49A8-B39B-60E0CB4D8EB2}"/>
          </ac:spMkLst>
        </pc:spChg>
        <pc:spChg chg="add mod">
          <ac:chgData name="Hines, Andy" userId="ff0c0e51-9b87-4f94-af3a-75bf88f0e2c9" providerId="ADAL" clId="{104BAA00-5915-4C3A-BCC2-25685EAE59DE}" dt="2022-04-21T02:56:18.455" v="1065" actId="1076"/>
          <ac:spMkLst>
            <pc:docMk/>
            <pc:sldMk cId="1131448285" sldId="1291"/>
            <ac:spMk id="8" creationId="{27D6EB6F-9106-4524-8F9F-415880EA11DE}"/>
          </ac:spMkLst>
        </pc:spChg>
        <pc:spChg chg="add mod">
          <ac:chgData name="Hines, Andy" userId="ff0c0e51-9b87-4f94-af3a-75bf88f0e2c9" providerId="ADAL" clId="{104BAA00-5915-4C3A-BCC2-25685EAE59DE}" dt="2022-04-21T02:56:13.455" v="1064" actId="122"/>
          <ac:spMkLst>
            <pc:docMk/>
            <pc:sldMk cId="1131448285" sldId="1291"/>
            <ac:spMk id="12" creationId="{2FF5D888-4A46-449A-9767-5470E29E5797}"/>
          </ac:spMkLst>
        </pc:spChg>
        <pc:picChg chg="add del mod">
          <ac:chgData name="Hines, Andy" userId="ff0c0e51-9b87-4f94-af3a-75bf88f0e2c9" providerId="ADAL" clId="{104BAA00-5915-4C3A-BCC2-25685EAE59DE}" dt="2022-04-21T02:55:00.445" v="1024" actId="478"/>
          <ac:picMkLst>
            <pc:docMk/>
            <pc:sldMk cId="1131448285" sldId="1291"/>
            <ac:picMk id="4" creationId="{C381EE10-3836-41E4-A5BB-BA990BCBCD6E}"/>
          </ac:picMkLst>
        </pc:picChg>
        <pc:picChg chg="add mod">
          <ac:chgData name="Hines, Andy" userId="ff0c0e51-9b87-4f94-af3a-75bf88f0e2c9" providerId="ADAL" clId="{104BAA00-5915-4C3A-BCC2-25685EAE59DE}" dt="2022-04-21T02:55:19.677" v="1031" actId="1076"/>
          <ac:picMkLst>
            <pc:docMk/>
            <pc:sldMk cId="1131448285" sldId="1291"/>
            <ac:picMk id="7" creationId="{B69DD820-4ADC-48B4-9CA5-4B1149D46F52}"/>
          </ac:picMkLst>
        </pc:picChg>
        <pc:picChg chg="add mod">
          <ac:chgData name="Hines, Andy" userId="ff0c0e51-9b87-4f94-af3a-75bf88f0e2c9" providerId="ADAL" clId="{104BAA00-5915-4C3A-BCC2-25685EAE59DE}" dt="2022-04-21T02:55:26.095" v="1032" actId="1076"/>
          <ac:picMkLst>
            <pc:docMk/>
            <pc:sldMk cId="1131448285" sldId="1291"/>
            <ac:picMk id="10" creationId="{D15D8439-EDDB-4CBE-94C0-3F3208032CCC}"/>
          </ac:picMkLst>
        </pc:picChg>
        <pc:picChg chg="add del mod">
          <ac:chgData name="Hines, Andy" userId="ff0c0e51-9b87-4f94-af3a-75bf88f0e2c9" providerId="ADAL" clId="{104BAA00-5915-4C3A-BCC2-25685EAE59DE}" dt="2022-04-21T02:55:42.690" v="1035" actId="478"/>
          <ac:picMkLst>
            <pc:docMk/>
            <pc:sldMk cId="1131448285" sldId="1291"/>
            <ac:picMk id="2050" creationId="{E90018D9-EC82-4451-9809-23CD7A013E75}"/>
          </ac:picMkLst>
        </pc:picChg>
      </pc:sldChg>
      <pc:sldChg chg="addSp delSp modSp add mod">
        <pc:chgData name="Hines, Andy" userId="ff0c0e51-9b87-4f94-af3a-75bf88f0e2c9" providerId="ADAL" clId="{104BAA00-5915-4C3A-BCC2-25685EAE59DE}" dt="2022-04-21T02:57:13.303" v="1069" actId="22"/>
        <pc:sldMkLst>
          <pc:docMk/>
          <pc:sldMk cId="1337742974" sldId="1292"/>
        </pc:sldMkLst>
        <pc:spChg chg="del mod">
          <ac:chgData name="Hines, Andy" userId="ff0c0e51-9b87-4f94-af3a-75bf88f0e2c9" providerId="ADAL" clId="{104BAA00-5915-4C3A-BCC2-25685EAE59DE}" dt="2022-04-21T02:57:13.303" v="1069" actId="22"/>
          <ac:spMkLst>
            <pc:docMk/>
            <pc:sldMk cId="1337742974" sldId="1292"/>
            <ac:spMk id="3" creationId="{60022451-0180-4BA9-A3E7-501FB9E7DBFC}"/>
          </ac:spMkLst>
        </pc:spChg>
        <pc:spChg chg="mod">
          <ac:chgData name="Hines, Andy" userId="ff0c0e51-9b87-4f94-af3a-75bf88f0e2c9" providerId="ADAL" clId="{104BAA00-5915-4C3A-BCC2-25685EAE59DE}" dt="2022-04-21T02:37:00.177" v="985" actId="403"/>
          <ac:spMkLst>
            <pc:docMk/>
            <pc:sldMk cId="1337742974" sldId="1292"/>
            <ac:spMk id="5" creationId="{559F7976-1B5D-49A8-B39B-60E0CB4D8EB2}"/>
          </ac:spMkLst>
        </pc:spChg>
        <pc:picChg chg="add mod ord">
          <ac:chgData name="Hines, Andy" userId="ff0c0e51-9b87-4f94-af3a-75bf88f0e2c9" providerId="ADAL" clId="{104BAA00-5915-4C3A-BCC2-25685EAE59DE}" dt="2022-04-21T02:57:13.303" v="1069" actId="22"/>
          <ac:picMkLst>
            <pc:docMk/>
            <pc:sldMk cId="1337742974" sldId="1292"/>
            <ac:picMk id="4" creationId="{E375B3BA-BBAF-45F4-BED6-40E8F5D14A8E}"/>
          </ac:picMkLst>
        </pc:picChg>
      </pc:sldChg>
      <pc:sldChg chg="addSp modSp add mod">
        <pc:chgData name="Hines, Andy" userId="ff0c0e51-9b87-4f94-af3a-75bf88f0e2c9" providerId="ADAL" clId="{104BAA00-5915-4C3A-BCC2-25685EAE59DE}" dt="2022-04-21T02:36:53.467" v="984" actId="403"/>
        <pc:sldMkLst>
          <pc:docMk/>
          <pc:sldMk cId="3997951105" sldId="1293"/>
        </pc:sldMkLst>
        <pc:spChg chg="mod">
          <ac:chgData name="Hines, Andy" userId="ff0c0e51-9b87-4f94-af3a-75bf88f0e2c9" providerId="ADAL" clId="{104BAA00-5915-4C3A-BCC2-25685EAE59DE}" dt="2022-04-21T02:36:30.349" v="980" actId="5793"/>
          <ac:spMkLst>
            <pc:docMk/>
            <pc:sldMk cId="3997951105" sldId="1293"/>
            <ac:spMk id="3" creationId="{60022451-0180-4BA9-A3E7-501FB9E7DBFC}"/>
          </ac:spMkLst>
        </pc:spChg>
        <pc:spChg chg="mod">
          <ac:chgData name="Hines, Andy" userId="ff0c0e51-9b87-4f94-af3a-75bf88f0e2c9" providerId="ADAL" clId="{104BAA00-5915-4C3A-BCC2-25685EAE59DE}" dt="2022-04-21T02:36:53.467" v="984" actId="403"/>
          <ac:spMkLst>
            <pc:docMk/>
            <pc:sldMk cId="3997951105" sldId="1293"/>
            <ac:spMk id="5" creationId="{559F7976-1B5D-49A8-B39B-60E0CB4D8EB2}"/>
          </ac:spMkLst>
        </pc:spChg>
        <pc:picChg chg="add">
          <ac:chgData name="Hines, Andy" userId="ff0c0e51-9b87-4f94-af3a-75bf88f0e2c9" providerId="ADAL" clId="{104BAA00-5915-4C3A-BCC2-25685EAE59DE}" dt="2022-04-21T02:36:34.307" v="981" actId="22"/>
          <ac:picMkLst>
            <pc:docMk/>
            <pc:sldMk cId="3997951105" sldId="1293"/>
            <ac:picMk id="4" creationId="{47646918-A83C-406A-BF97-0F54E911D472}"/>
          </ac:picMkLst>
        </pc:picChg>
      </pc:sldChg>
      <pc:sldChg chg="addSp delSp modSp new mod">
        <pc:chgData name="Hines, Andy" userId="ff0c0e51-9b87-4f94-af3a-75bf88f0e2c9" providerId="ADAL" clId="{104BAA00-5915-4C3A-BCC2-25685EAE59DE}" dt="2022-04-21T14:04:46.639" v="1418" actId="404"/>
        <pc:sldMkLst>
          <pc:docMk/>
          <pc:sldMk cId="2662858019" sldId="1294"/>
        </pc:sldMkLst>
        <pc:spChg chg="mod">
          <ac:chgData name="Hines, Andy" userId="ff0c0e51-9b87-4f94-af3a-75bf88f0e2c9" providerId="ADAL" clId="{104BAA00-5915-4C3A-BCC2-25685EAE59DE}" dt="2022-04-21T14:04:46.639" v="1418" actId="404"/>
          <ac:spMkLst>
            <pc:docMk/>
            <pc:sldMk cId="2662858019" sldId="1294"/>
            <ac:spMk id="2" creationId="{12ECC373-BC9D-431E-8754-6BBFD09F369A}"/>
          </ac:spMkLst>
        </pc:spChg>
        <pc:spChg chg="del">
          <ac:chgData name="Hines, Andy" userId="ff0c0e51-9b87-4f94-af3a-75bf88f0e2c9" providerId="ADAL" clId="{104BAA00-5915-4C3A-BCC2-25685EAE59DE}" dt="2022-04-21T14:04:15.058" v="1372"/>
          <ac:spMkLst>
            <pc:docMk/>
            <pc:sldMk cId="2662858019" sldId="1294"/>
            <ac:spMk id="3" creationId="{2BB81EFF-1334-4BA4-808F-5944791E702B}"/>
          </ac:spMkLst>
        </pc:spChg>
        <pc:picChg chg="add mod">
          <ac:chgData name="Hines, Andy" userId="ff0c0e51-9b87-4f94-af3a-75bf88f0e2c9" providerId="ADAL" clId="{104BAA00-5915-4C3A-BCC2-25685EAE59DE}" dt="2022-04-21T14:04:19.415" v="1377" actId="27614"/>
          <ac:picMkLst>
            <pc:docMk/>
            <pc:sldMk cId="2662858019" sldId="1294"/>
            <ac:picMk id="5" creationId="{65A88825-043D-41EC-BEF0-07BE8A75A992}"/>
          </ac:picMkLst>
        </pc:picChg>
      </pc:sldChg>
      <pc:sldMasterChg chg="delSldLayout">
        <pc:chgData name="Hines, Andy" userId="ff0c0e51-9b87-4f94-af3a-75bf88f0e2c9" providerId="ADAL" clId="{104BAA00-5915-4C3A-BCC2-25685EAE59DE}" dt="2022-04-16T20:32:55.769" v="646" actId="2696"/>
        <pc:sldMasterMkLst>
          <pc:docMk/>
          <pc:sldMasterMk cId="3929408963" sldId="2147483648"/>
        </pc:sldMasterMkLst>
        <pc:sldLayoutChg chg="del">
          <pc:chgData name="Hines, Andy" userId="ff0c0e51-9b87-4f94-af3a-75bf88f0e2c9" providerId="ADAL" clId="{104BAA00-5915-4C3A-BCC2-25685EAE59DE}" dt="2022-04-16T20:30:06.835" v="591" actId="47"/>
          <pc:sldLayoutMkLst>
            <pc:docMk/>
            <pc:sldMasterMk cId="3929408963" sldId="2147483648"/>
            <pc:sldLayoutMk cId="269228459" sldId="2147483760"/>
          </pc:sldLayoutMkLst>
        </pc:sldLayoutChg>
        <pc:sldLayoutChg chg="del">
          <pc:chgData name="Hines, Andy" userId="ff0c0e51-9b87-4f94-af3a-75bf88f0e2c9" providerId="ADAL" clId="{104BAA00-5915-4C3A-BCC2-25685EAE59DE}" dt="2022-04-16T20:32:55.769" v="646" actId="2696"/>
          <pc:sldLayoutMkLst>
            <pc:docMk/>
            <pc:sldMasterMk cId="3929408963" sldId="2147483648"/>
            <pc:sldLayoutMk cId="7450986" sldId="2147483761"/>
          </pc:sldLayoutMkLst>
        </pc:sldLayoutChg>
        <pc:sldLayoutChg chg="del">
          <pc:chgData name="Hines, Andy" userId="ff0c0e51-9b87-4f94-af3a-75bf88f0e2c9" providerId="ADAL" clId="{104BAA00-5915-4C3A-BCC2-25685EAE59DE}" dt="2022-04-15T20:32:51.429" v="136" actId="47"/>
          <pc:sldLayoutMkLst>
            <pc:docMk/>
            <pc:sldMasterMk cId="3929408963" sldId="2147483648"/>
            <pc:sldLayoutMk cId="573359549" sldId="2147483763"/>
          </pc:sldLayoutMkLst>
        </pc:sldLayoutChg>
        <pc:sldLayoutChg chg="del">
          <pc:chgData name="Hines, Andy" userId="ff0c0e51-9b87-4f94-af3a-75bf88f0e2c9" providerId="ADAL" clId="{104BAA00-5915-4C3A-BCC2-25685EAE59DE}" dt="2022-04-16T20:29:15.698" v="583" actId="47"/>
          <pc:sldLayoutMkLst>
            <pc:docMk/>
            <pc:sldMasterMk cId="3929408963" sldId="2147483648"/>
            <pc:sldLayoutMk cId="4144874979" sldId="2147483764"/>
          </pc:sldLayoutMkLst>
        </pc:sldLayoutChg>
        <pc:sldLayoutChg chg="del">
          <pc:chgData name="Hines, Andy" userId="ff0c0e51-9b87-4f94-af3a-75bf88f0e2c9" providerId="ADAL" clId="{104BAA00-5915-4C3A-BCC2-25685EAE59DE}" dt="2022-04-15T20:32:51.429" v="136" actId="47"/>
          <pc:sldLayoutMkLst>
            <pc:docMk/>
            <pc:sldMasterMk cId="3929408963" sldId="2147483648"/>
            <pc:sldLayoutMk cId="539997000" sldId="2147483765"/>
          </pc:sldLayoutMkLst>
        </pc:sldLayoutChg>
        <pc:sldLayoutChg chg="del">
          <pc:chgData name="Hines, Andy" userId="ff0c0e51-9b87-4f94-af3a-75bf88f0e2c9" providerId="ADAL" clId="{104BAA00-5915-4C3A-BCC2-25685EAE59DE}" dt="2022-04-15T20:32:51.429" v="136" actId="47"/>
          <pc:sldLayoutMkLst>
            <pc:docMk/>
            <pc:sldMasterMk cId="3929408963" sldId="2147483648"/>
            <pc:sldLayoutMk cId="2116171122" sldId="2147483766"/>
          </pc:sldLayoutMkLst>
        </pc:sldLayoutChg>
        <pc:sldLayoutChg chg="del">
          <pc:chgData name="Hines, Andy" userId="ff0c0e51-9b87-4f94-af3a-75bf88f0e2c9" providerId="ADAL" clId="{104BAA00-5915-4C3A-BCC2-25685EAE59DE}" dt="2022-04-15T20:32:51.429" v="136" actId="47"/>
          <pc:sldLayoutMkLst>
            <pc:docMk/>
            <pc:sldMasterMk cId="3929408963" sldId="2147483648"/>
            <pc:sldLayoutMk cId="3658837370" sldId="214748376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AF2F1-0C4F-45A8-8262-FA72E403324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977A8AC-0DDF-4C29-B7D7-3EFB72B3D5E4}">
      <dgm:prSet/>
      <dgm:spPr/>
      <dgm:t>
        <a:bodyPr/>
        <a:lstStyle/>
        <a:p>
          <a:r>
            <a:rPr lang="en-US"/>
            <a:t>Discuss what is in your tool kit</a:t>
          </a:r>
        </a:p>
      </dgm:t>
    </dgm:pt>
    <dgm:pt modelId="{6F08330D-634D-4C03-A34B-26E4539FC7D1}" type="parTrans" cxnId="{C643C00C-DC98-41FD-B5BF-360B2C233A0B}">
      <dgm:prSet/>
      <dgm:spPr/>
      <dgm:t>
        <a:bodyPr/>
        <a:lstStyle/>
        <a:p>
          <a:endParaRPr lang="en-US"/>
        </a:p>
      </dgm:t>
    </dgm:pt>
    <dgm:pt modelId="{B85F54AC-5471-4DA1-A83C-B0E006AE9507}" type="sibTrans" cxnId="{C643C00C-DC98-41FD-B5BF-360B2C233A0B}">
      <dgm:prSet/>
      <dgm:spPr/>
      <dgm:t>
        <a:bodyPr/>
        <a:lstStyle/>
        <a:p>
          <a:endParaRPr lang="en-US"/>
        </a:p>
      </dgm:t>
    </dgm:pt>
    <dgm:pt modelId="{5CAE227A-D547-469B-9161-A32BB3449633}">
      <dgm:prSet/>
      <dgm:spPr/>
      <dgm:t>
        <a:bodyPr/>
        <a:lstStyle/>
        <a:p>
          <a:r>
            <a:rPr lang="en-US"/>
            <a:t>Each group is given a consulting challenge to approach</a:t>
          </a:r>
        </a:p>
      </dgm:t>
    </dgm:pt>
    <dgm:pt modelId="{B253F54C-99FC-4BCF-8FD4-4688CED64D0F}" type="parTrans" cxnId="{8176D965-60E9-4190-A98A-50C59768439E}">
      <dgm:prSet/>
      <dgm:spPr/>
      <dgm:t>
        <a:bodyPr/>
        <a:lstStyle/>
        <a:p>
          <a:endParaRPr lang="en-US"/>
        </a:p>
      </dgm:t>
    </dgm:pt>
    <dgm:pt modelId="{8BE29FF7-47C4-4A88-A52E-624BB163655D}" type="sibTrans" cxnId="{8176D965-60E9-4190-A98A-50C59768439E}">
      <dgm:prSet/>
      <dgm:spPr/>
      <dgm:t>
        <a:bodyPr/>
        <a:lstStyle/>
        <a:p>
          <a:endParaRPr lang="en-US"/>
        </a:p>
      </dgm:t>
    </dgm:pt>
    <dgm:pt modelId="{846E5352-1757-493A-99DB-B0F6F24E431E}">
      <dgm:prSet/>
      <dgm:spPr/>
      <dgm:t>
        <a:bodyPr/>
        <a:lstStyle/>
        <a:p>
          <a:r>
            <a:rPr lang="en-US"/>
            <a:t>How would you design the steps </a:t>
          </a:r>
        </a:p>
      </dgm:t>
    </dgm:pt>
    <dgm:pt modelId="{0C6130A3-0482-475D-A755-1806CE5BEBF7}" type="parTrans" cxnId="{FFC1A297-410B-4D7A-A243-7B6AF9F8A0D2}">
      <dgm:prSet/>
      <dgm:spPr/>
      <dgm:t>
        <a:bodyPr/>
        <a:lstStyle/>
        <a:p>
          <a:endParaRPr lang="en-US"/>
        </a:p>
      </dgm:t>
    </dgm:pt>
    <dgm:pt modelId="{ABE9CFE5-343A-45D0-B0C9-DB4E71996207}" type="sibTrans" cxnId="{FFC1A297-410B-4D7A-A243-7B6AF9F8A0D2}">
      <dgm:prSet/>
      <dgm:spPr/>
      <dgm:t>
        <a:bodyPr/>
        <a:lstStyle/>
        <a:p>
          <a:endParaRPr lang="en-US"/>
        </a:p>
      </dgm:t>
    </dgm:pt>
    <dgm:pt modelId="{70608F18-03A4-45E1-BA48-6A1FEAF7DF29}" type="pres">
      <dgm:prSet presAssocID="{955AF2F1-0C4F-45A8-8262-FA72E4033243}" presName="vert0" presStyleCnt="0">
        <dgm:presLayoutVars>
          <dgm:dir/>
          <dgm:animOne val="branch"/>
          <dgm:animLvl val="lvl"/>
        </dgm:presLayoutVars>
      </dgm:prSet>
      <dgm:spPr/>
    </dgm:pt>
    <dgm:pt modelId="{A2AEC69D-4D7D-4F51-98F4-220D25469429}" type="pres">
      <dgm:prSet presAssocID="{C977A8AC-0DDF-4C29-B7D7-3EFB72B3D5E4}" presName="thickLine" presStyleLbl="alignNode1" presStyleIdx="0" presStyleCnt="3"/>
      <dgm:spPr/>
    </dgm:pt>
    <dgm:pt modelId="{C48E9FC6-E149-4C12-A5F0-06DE3AEE341A}" type="pres">
      <dgm:prSet presAssocID="{C977A8AC-0DDF-4C29-B7D7-3EFB72B3D5E4}" presName="horz1" presStyleCnt="0"/>
      <dgm:spPr/>
    </dgm:pt>
    <dgm:pt modelId="{D89B70C8-60BD-4C5A-A3E4-09C85BE98ABC}" type="pres">
      <dgm:prSet presAssocID="{C977A8AC-0DDF-4C29-B7D7-3EFB72B3D5E4}" presName="tx1" presStyleLbl="revTx" presStyleIdx="0" presStyleCnt="3"/>
      <dgm:spPr/>
    </dgm:pt>
    <dgm:pt modelId="{B0DA3F19-B79C-407C-ACA5-296A64DA50C8}" type="pres">
      <dgm:prSet presAssocID="{C977A8AC-0DDF-4C29-B7D7-3EFB72B3D5E4}" presName="vert1" presStyleCnt="0"/>
      <dgm:spPr/>
    </dgm:pt>
    <dgm:pt modelId="{50AEA83E-7D76-4383-8DF0-A0ADACA19DD4}" type="pres">
      <dgm:prSet presAssocID="{5CAE227A-D547-469B-9161-A32BB3449633}" presName="thickLine" presStyleLbl="alignNode1" presStyleIdx="1" presStyleCnt="3"/>
      <dgm:spPr/>
    </dgm:pt>
    <dgm:pt modelId="{C2C2B6E4-11EF-4328-8317-96D7BFA86D58}" type="pres">
      <dgm:prSet presAssocID="{5CAE227A-D547-469B-9161-A32BB3449633}" presName="horz1" presStyleCnt="0"/>
      <dgm:spPr/>
    </dgm:pt>
    <dgm:pt modelId="{B331CA16-E53E-456E-9866-FC14C391C0D3}" type="pres">
      <dgm:prSet presAssocID="{5CAE227A-D547-469B-9161-A32BB3449633}" presName="tx1" presStyleLbl="revTx" presStyleIdx="1" presStyleCnt="3"/>
      <dgm:spPr/>
    </dgm:pt>
    <dgm:pt modelId="{47BE39DB-6815-47DA-BBB3-03B56714F068}" type="pres">
      <dgm:prSet presAssocID="{5CAE227A-D547-469B-9161-A32BB3449633}" presName="vert1" presStyleCnt="0"/>
      <dgm:spPr/>
    </dgm:pt>
    <dgm:pt modelId="{D1533AE9-372A-45CE-BED6-B053EC19F640}" type="pres">
      <dgm:prSet presAssocID="{846E5352-1757-493A-99DB-B0F6F24E431E}" presName="thickLine" presStyleLbl="alignNode1" presStyleIdx="2" presStyleCnt="3"/>
      <dgm:spPr/>
    </dgm:pt>
    <dgm:pt modelId="{410A9C79-A177-4AAD-86C9-16448859F1F1}" type="pres">
      <dgm:prSet presAssocID="{846E5352-1757-493A-99DB-B0F6F24E431E}" presName="horz1" presStyleCnt="0"/>
      <dgm:spPr/>
    </dgm:pt>
    <dgm:pt modelId="{0C118968-1274-4166-A22A-A8C3FCB032DB}" type="pres">
      <dgm:prSet presAssocID="{846E5352-1757-493A-99DB-B0F6F24E431E}" presName="tx1" presStyleLbl="revTx" presStyleIdx="2" presStyleCnt="3"/>
      <dgm:spPr/>
    </dgm:pt>
    <dgm:pt modelId="{CEB0D87A-9DB7-4D42-9687-B63A4A5BCE73}" type="pres">
      <dgm:prSet presAssocID="{846E5352-1757-493A-99DB-B0F6F24E431E}" presName="vert1" presStyleCnt="0"/>
      <dgm:spPr/>
    </dgm:pt>
  </dgm:ptLst>
  <dgm:cxnLst>
    <dgm:cxn modelId="{C643C00C-DC98-41FD-B5BF-360B2C233A0B}" srcId="{955AF2F1-0C4F-45A8-8262-FA72E4033243}" destId="{C977A8AC-0DDF-4C29-B7D7-3EFB72B3D5E4}" srcOrd="0" destOrd="0" parTransId="{6F08330D-634D-4C03-A34B-26E4539FC7D1}" sibTransId="{B85F54AC-5471-4DA1-A83C-B0E006AE9507}"/>
    <dgm:cxn modelId="{F19E732F-D6BA-4B48-A9B2-8C3A56C9377B}" type="presOf" srcId="{846E5352-1757-493A-99DB-B0F6F24E431E}" destId="{0C118968-1274-4166-A22A-A8C3FCB032DB}" srcOrd="0" destOrd="0" presId="urn:microsoft.com/office/officeart/2008/layout/LinedList"/>
    <dgm:cxn modelId="{AFA9B934-550B-48D9-823E-D1090D1297E3}" type="presOf" srcId="{C977A8AC-0DDF-4C29-B7D7-3EFB72B3D5E4}" destId="{D89B70C8-60BD-4C5A-A3E4-09C85BE98ABC}" srcOrd="0" destOrd="0" presId="urn:microsoft.com/office/officeart/2008/layout/LinedList"/>
    <dgm:cxn modelId="{8176D965-60E9-4190-A98A-50C59768439E}" srcId="{955AF2F1-0C4F-45A8-8262-FA72E4033243}" destId="{5CAE227A-D547-469B-9161-A32BB3449633}" srcOrd="1" destOrd="0" parTransId="{B253F54C-99FC-4BCF-8FD4-4688CED64D0F}" sibTransId="{8BE29FF7-47C4-4A88-A52E-624BB163655D}"/>
    <dgm:cxn modelId="{FFC1A297-410B-4D7A-A243-7B6AF9F8A0D2}" srcId="{955AF2F1-0C4F-45A8-8262-FA72E4033243}" destId="{846E5352-1757-493A-99DB-B0F6F24E431E}" srcOrd="2" destOrd="0" parTransId="{0C6130A3-0482-475D-A755-1806CE5BEBF7}" sibTransId="{ABE9CFE5-343A-45D0-B0C9-DB4E71996207}"/>
    <dgm:cxn modelId="{0F9C519A-D89B-4CF3-9929-BB177924E710}" type="presOf" srcId="{5CAE227A-D547-469B-9161-A32BB3449633}" destId="{B331CA16-E53E-456E-9866-FC14C391C0D3}" srcOrd="0" destOrd="0" presId="urn:microsoft.com/office/officeart/2008/layout/LinedList"/>
    <dgm:cxn modelId="{3C4955B6-2EDA-436A-9395-AC00F947A213}" type="presOf" srcId="{955AF2F1-0C4F-45A8-8262-FA72E4033243}" destId="{70608F18-03A4-45E1-BA48-6A1FEAF7DF29}" srcOrd="0" destOrd="0" presId="urn:microsoft.com/office/officeart/2008/layout/LinedList"/>
    <dgm:cxn modelId="{324516C1-AE4A-40B7-B0B1-A95798DA7466}" type="presParOf" srcId="{70608F18-03A4-45E1-BA48-6A1FEAF7DF29}" destId="{A2AEC69D-4D7D-4F51-98F4-220D25469429}" srcOrd="0" destOrd="0" presId="urn:microsoft.com/office/officeart/2008/layout/LinedList"/>
    <dgm:cxn modelId="{0376C58A-F59E-4978-9661-918E88887B67}" type="presParOf" srcId="{70608F18-03A4-45E1-BA48-6A1FEAF7DF29}" destId="{C48E9FC6-E149-4C12-A5F0-06DE3AEE341A}" srcOrd="1" destOrd="0" presId="urn:microsoft.com/office/officeart/2008/layout/LinedList"/>
    <dgm:cxn modelId="{B0857C9C-A30C-44A6-8E89-4C11AE7C87C4}" type="presParOf" srcId="{C48E9FC6-E149-4C12-A5F0-06DE3AEE341A}" destId="{D89B70C8-60BD-4C5A-A3E4-09C85BE98ABC}" srcOrd="0" destOrd="0" presId="urn:microsoft.com/office/officeart/2008/layout/LinedList"/>
    <dgm:cxn modelId="{9C6C3A72-FA4A-4FAB-9F36-1876DD4D79F6}" type="presParOf" srcId="{C48E9FC6-E149-4C12-A5F0-06DE3AEE341A}" destId="{B0DA3F19-B79C-407C-ACA5-296A64DA50C8}" srcOrd="1" destOrd="0" presId="urn:microsoft.com/office/officeart/2008/layout/LinedList"/>
    <dgm:cxn modelId="{C8956A4D-20C4-498B-937D-06C5AAB91956}" type="presParOf" srcId="{70608F18-03A4-45E1-BA48-6A1FEAF7DF29}" destId="{50AEA83E-7D76-4383-8DF0-A0ADACA19DD4}" srcOrd="2" destOrd="0" presId="urn:microsoft.com/office/officeart/2008/layout/LinedList"/>
    <dgm:cxn modelId="{D01C7D2A-0B6A-4689-B000-62B7839512D8}" type="presParOf" srcId="{70608F18-03A4-45E1-BA48-6A1FEAF7DF29}" destId="{C2C2B6E4-11EF-4328-8317-96D7BFA86D58}" srcOrd="3" destOrd="0" presId="urn:microsoft.com/office/officeart/2008/layout/LinedList"/>
    <dgm:cxn modelId="{C7E28E06-C719-465E-A27F-823C88981CD4}" type="presParOf" srcId="{C2C2B6E4-11EF-4328-8317-96D7BFA86D58}" destId="{B331CA16-E53E-456E-9866-FC14C391C0D3}" srcOrd="0" destOrd="0" presId="urn:microsoft.com/office/officeart/2008/layout/LinedList"/>
    <dgm:cxn modelId="{A4A1B55C-BDCD-4740-A5D1-440EAE6C78B9}" type="presParOf" srcId="{C2C2B6E4-11EF-4328-8317-96D7BFA86D58}" destId="{47BE39DB-6815-47DA-BBB3-03B56714F068}" srcOrd="1" destOrd="0" presId="urn:microsoft.com/office/officeart/2008/layout/LinedList"/>
    <dgm:cxn modelId="{4944DDD7-1547-4D7B-89E7-A9AFDB55E177}" type="presParOf" srcId="{70608F18-03A4-45E1-BA48-6A1FEAF7DF29}" destId="{D1533AE9-372A-45CE-BED6-B053EC19F640}" srcOrd="4" destOrd="0" presId="urn:microsoft.com/office/officeart/2008/layout/LinedList"/>
    <dgm:cxn modelId="{4AD08E1C-8DA6-4517-9E46-FE70552AAB7B}" type="presParOf" srcId="{70608F18-03A4-45E1-BA48-6A1FEAF7DF29}" destId="{410A9C79-A177-4AAD-86C9-16448859F1F1}" srcOrd="5" destOrd="0" presId="urn:microsoft.com/office/officeart/2008/layout/LinedList"/>
    <dgm:cxn modelId="{6382176F-EDEA-46C7-AB29-5A59CE286412}" type="presParOf" srcId="{410A9C79-A177-4AAD-86C9-16448859F1F1}" destId="{0C118968-1274-4166-A22A-A8C3FCB032DB}" srcOrd="0" destOrd="0" presId="urn:microsoft.com/office/officeart/2008/layout/LinedList"/>
    <dgm:cxn modelId="{03924EE8-D8E3-4DE3-BC32-E8270DA535AA}" type="presParOf" srcId="{410A9C79-A177-4AAD-86C9-16448859F1F1}" destId="{CEB0D87A-9DB7-4D42-9687-B63A4A5BCE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EC69D-4D7D-4F51-98F4-220D25469429}">
      <dsp:nvSpPr>
        <dsp:cNvPr id="0" name=""/>
        <dsp:cNvSpPr/>
      </dsp:nvSpPr>
      <dsp:spPr>
        <a:xfrm>
          <a:off x="0" y="2879"/>
          <a:ext cx="36845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B70C8-60BD-4C5A-A3E4-09C85BE98ABC}">
      <dsp:nvSpPr>
        <dsp:cNvPr id="0" name=""/>
        <dsp:cNvSpPr/>
      </dsp:nvSpPr>
      <dsp:spPr>
        <a:xfrm>
          <a:off x="0" y="2879"/>
          <a:ext cx="3684587" cy="196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Discuss what is in your tool kit</a:t>
          </a:r>
        </a:p>
      </dsp:txBody>
      <dsp:txXfrm>
        <a:off x="0" y="2879"/>
        <a:ext cx="3684587" cy="1963514"/>
      </dsp:txXfrm>
    </dsp:sp>
    <dsp:sp modelId="{50AEA83E-7D76-4383-8DF0-A0ADACA19DD4}">
      <dsp:nvSpPr>
        <dsp:cNvPr id="0" name=""/>
        <dsp:cNvSpPr/>
      </dsp:nvSpPr>
      <dsp:spPr>
        <a:xfrm>
          <a:off x="0" y="1966394"/>
          <a:ext cx="36845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1CA16-E53E-456E-9866-FC14C391C0D3}">
      <dsp:nvSpPr>
        <dsp:cNvPr id="0" name=""/>
        <dsp:cNvSpPr/>
      </dsp:nvSpPr>
      <dsp:spPr>
        <a:xfrm>
          <a:off x="0" y="1966394"/>
          <a:ext cx="3684587" cy="196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Each group is given a consulting challenge to approach</a:t>
          </a:r>
        </a:p>
      </dsp:txBody>
      <dsp:txXfrm>
        <a:off x="0" y="1966394"/>
        <a:ext cx="3684587" cy="1963514"/>
      </dsp:txXfrm>
    </dsp:sp>
    <dsp:sp modelId="{D1533AE9-372A-45CE-BED6-B053EC19F640}">
      <dsp:nvSpPr>
        <dsp:cNvPr id="0" name=""/>
        <dsp:cNvSpPr/>
      </dsp:nvSpPr>
      <dsp:spPr>
        <a:xfrm>
          <a:off x="0" y="3929908"/>
          <a:ext cx="36845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18968-1274-4166-A22A-A8C3FCB032DB}">
      <dsp:nvSpPr>
        <dsp:cNvPr id="0" name=""/>
        <dsp:cNvSpPr/>
      </dsp:nvSpPr>
      <dsp:spPr>
        <a:xfrm>
          <a:off x="0" y="3929908"/>
          <a:ext cx="3684587" cy="196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How would you design the steps </a:t>
          </a:r>
        </a:p>
      </dsp:txBody>
      <dsp:txXfrm>
        <a:off x="0" y="3929908"/>
        <a:ext cx="3684587" cy="19635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z="600" dirty="0">
                <a:solidFill>
                  <a:schemeClr val="tx1">
                    <a:lumMod val="20000"/>
                    <a:lumOff val="80000"/>
                  </a:schemeClr>
                </a:solidFill>
              </a:rPr>
              <a:t>© 2017 Tufts Associated Health Plans, Inc. All Rights Reserved</a:t>
            </a:r>
          </a:p>
        </p:txBody>
      </p:sp>
      <p:sp>
        <p:nvSpPr>
          <p:cNvPr id="5" name="Slide Number Placeholder 4"/>
          <p:cNvSpPr>
            <a:spLocks noGrp="1"/>
          </p:cNvSpPr>
          <p:nvPr>
            <p:ph type="sldNum" sz="quarter" idx="3"/>
          </p:nvPr>
        </p:nvSpPr>
        <p:spPr>
          <a:xfrm>
            <a:off x="2971800" y="8685213"/>
            <a:ext cx="914400" cy="458787"/>
          </a:xfrm>
          <a:prstGeom prst="rect">
            <a:avLst/>
          </a:prstGeom>
        </p:spPr>
        <p:txBody>
          <a:bodyPr vert="horz" lIns="91440" tIns="45720" rIns="91440" bIns="45720" rtlCol="0" anchor="b"/>
          <a:lstStyle>
            <a:lvl1pPr algn="r">
              <a:defRPr sz="1200"/>
            </a:lvl1pPr>
          </a:lstStyle>
          <a:p>
            <a:pPr algn="ctr"/>
            <a:fld id="{E90D82F6-87A7-4770-9311-F8E9CD16B6DE}" type="slidenum">
              <a:rPr lang="en-US" sz="800" b="1" smtClean="0"/>
              <a:pPr algn="ctr"/>
              <a:t>‹#›</a:t>
            </a:fld>
            <a:endParaRPr lang="en-US" sz="800" b="1" dirty="0"/>
          </a:p>
        </p:txBody>
      </p:sp>
      <p:sp>
        <p:nvSpPr>
          <p:cNvPr id="28" name="Date Placeholder 2"/>
          <p:cNvSpPr>
            <a:spLocks noGrp="1"/>
          </p:cNvSpPr>
          <p:nvPr>
            <p:ph type="dt" sz="quarter" idx="1"/>
          </p:nvPr>
        </p:nvSpPr>
        <p:spPr>
          <a:xfrm>
            <a:off x="0" y="478849"/>
            <a:ext cx="4648200" cy="359351"/>
          </a:xfrm>
          <a:prstGeom prst="rect">
            <a:avLst/>
          </a:prstGeom>
        </p:spPr>
        <p:txBody>
          <a:bodyPr vert="horz" lIns="91440" tIns="45720" rIns="91440" bIns="45720" rtlCol="0"/>
          <a:lstStyle>
            <a:lvl1pPr algn="r">
              <a:defRPr sz="600"/>
            </a:lvl1pPr>
          </a:lstStyle>
          <a:p>
            <a:pPr algn="l"/>
            <a:fld id="{A7565D53-C090-1147-85D6-44591F39EEF1}" type="datetime4">
              <a:rPr lang="en-US" kern="0" cap="all" spc="200" smtClean="0">
                <a:solidFill>
                  <a:schemeClr val="accent3"/>
                </a:solidFill>
              </a:rPr>
              <a:t>April 21, 2022</a:t>
            </a:fld>
            <a:endParaRPr lang="en-US" kern="0" cap="all" spc="200" dirty="0">
              <a:solidFill>
                <a:schemeClr val="accent3"/>
              </a:solidFill>
            </a:endParaRPr>
          </a:p>
        </p:txBody>
      </p:sp>
      <p:sp>
        <p:nvSpPr>
          <p:cNvPr id="29" name="Header Placeholder 1"/>
          <p:cNvSpPr>
            <a:spLocks noGrp="1"/>
          </p:cNvSpPr>
          <p:nvPr>
            <p:ph type="hdr" sz="quarter"/>
          </p:nvPr>
        </p:nvSpPr>
        <p:spPr>
          <a:xfrm>
            <a:off x="0" y="0"/>
            <a:ext cx="6858000" cy="457200"/>
          </a:xfrm>
          <a:prstGeom prst="rect">
            <a:avLst/>
          </a:prstGeom>
        </p:spPr>
        <p:txBody>
          <a:bodyPr vert="horz" lIns="91440" tIns="45720" rIns="91440" bIns="45720" rtlCol="0" anchor="b"/>
          <a:lstStyle>
            <a:lvl1pPr algn="l">
              <a:defRPr sz="1000" b="1" kern="0" cap="all" spc="300">
                <a:solidFill>
                  <a:schemeClr val="accent1"/>
                </a:solidFill>
              </a:defRPr>
            </a:lvl1pPr>
          </a:lstStyle>
          <a:p>
            <a:r>
              <a:rPr lang="en-US" dirty="0">
                <a:solidFill>
                  <a:srgbClr val="6FA84D"/>
                </a:solidFill>
              </a:rPr>
              <a:t>We’re with you</a:t>
            </a:r>
          </a:p>
        </p:txBody>
      </p:sp>
      <p:grpSp>
        <p:nvGrpSpPr>
          <p:cNvPr id="34" name="Group 1"/>
          <p:cNvGrpSpPr>
            <a:grpSpLocks/>
          </p:cNvGrpSpPr>
          <p:nvPr/>
        </p:nvGrpSpPr>
        <p:grpSpPr bwMode="auto">
          <a:xfrm>
            <a:off x="5588416" y="8767706"/>
            <a:ext cx="1202791" cy="329259"/>
            <a:chOff x="514350" y="701675"/>
            <a:chExt cx="10079038" cy="2760663"/>
          </a:xfrm>
        </p:grpSpPr>
        <p:sp>
          <p:nvSpPr>
            <p:cNvPr id="35" name="Freeform 34"/>
            <p:cNvSpPr>
              <a:spLocks noChangeArrowheads="1"/>
            </p:cNvSpPr>
            <p:nvPr/>
          </p:nvSpPr>
          <p:spPr bwMode="auto">
            <a:xfrm>
              <a:off x="7310248" y="3156628"/>
              <a:ext cx="1172153" cy="305710"/>
            </a:xfrm>
            <a:custGeom>
              <a:avLst/>
              <a:gdLst>
                <a:gd name="T0" fmla="*/ 0 w 3253"/>
                <a:gd name="T1" fmla="*/ 7 h 852"/>
                <a:gd name="T2" fmla="*/ 0 w 3253"/>
                <a:gd name="T3" fmla="*/ 7 h 852"/>
                <a:gd name="T4" fmla="*/ 344 w 3253"/>
                <a:gd name="T5" fmla="*/ 7 h 852"/>
                <a:gd name="T6" fmla="*/ 666 w 3253"/>
                <a:gd name="T7" fmla="*/ 299 h 852"/>
                <a:gd name="T8" fmla="*/ 666 w 3253"/>
                <a:gd name="T9" fmla="*/ 301 h 852"/>
                <a:gd name="T10" fmla="*/ 325 w 3253"/>
                <a:gd name="T11" fmla="*/ 597 h 852"/>
                <a:gd name="T12" fmla="*/ 186 w 3253"/>
                <a:gd name="T13" fmla="*/ 597 h 852"/>
                <a:gd name="T14" fmla="*/ 186 w 3253"/>
                <a:gd name="T15" fmla="*/ 851 h 852"/>
                <a:gd name="T16" fmla="*/ 0 w 3253"/>
                <a:gd name="T17" fmla="*/ 851 h 852"/>
                <a:gd name="T18" fmla="*/ 0 w 3253"/>
                <a:gd name="T19" fmla="*/ 7 h 852"/>
                <a:gd name="T20" fmla="*/ 332 w 3253"/>
                <a:gd name="T21" fmla="*/ 432 h 852"/>
                <a:gd name="T22" fmla="*/ 332 w 3253"/>
                <a:gd name="T23" fmla="*/ 432 h 852"/>
                <a:gd name="T24" fmla="*/ 480 w 3253"/>
                <a:gd name="T25" fmla="*/ 305 h 852"/>
                <a:gd name="T26" fmla="*/ 480 w 3253"/>
                <a:gd name="T27" fmla="*/ 303 h 852"/>
                <a:gd name="T28" fmla="*/ 328 w 3253"/>
                <a:gd name="T29" fmla="*/ 174 h 852"/>
                <a:gd name="T30" fmla="*/ 186 w 3253"/>
                <a:gd name="T31" fmla="*/ 174 h 852"/>
                <a:gd name="T32" fmla="*/ 186 w 3253"/>
                <a:gd name="T33" fmla="*/ 432 h 852"/>
                <a:gd name="T34" fmla="*/ 332 w 3253"/>
                <a:gd name="T35" fmla="*/ 432 h 852"/>
                <a:gd name="T36" fmla="*/ 804 w 3253"/>
                <a:gd name="T37" fmla="*/ 7 h 852"/>
                <a:gd name="T38" fmla="*/ 804 w 3253"/>
                <a:gd name="T39" fmla="*/ 7 h 852"/>
                <a:gd name="T40" fmla="*/ 990 w 3253"/>
                <a:gd name="T41" fmla="*/ 7 h 852"/>
                <a:gd name="T42" fmla="*/ 990 w 3253"/>
                <a:gd name="T43" fmla="*/ 682 h 852"/>
                <a:gd name="T44" fmla="*/ 1411 w 3253"/>
                <a:gd name="T45" fmla="*/ 682 h 852"/>
                <a:gd name="T46" fmla="*/ 1411 w 3253"/>
                <a:gd name="T47" fmla="*/ 851 h 852"/>
                <a:gd name="T48" fmla="*/ 804 w 3253"/>
                <a:gd name="T49" fmla="*/ 851 h 852"/>
                <a:gd name="T50" fmla="*/ 804 w 3253"/>
                <a:gd name="T51" fmla="*/ 7 h 852"/>
                <a:gd name="T52" fmla="*/ 1838 w 3253"/>
                <a:gd name="T53" fmla="*/ 0 h 852"/>
                <a:gd name="T54" fmla="*/ 1838 w 3253"/>
                <a:gd name="T55" fmla="*/ 0 h 852"/>
                <a:gd name="T56" fmla="*/ 2010 w 3253"/>
                <a:gd name="T57" fmla="*/ 0 h 852"/>
                <a:gd name="T58" fmla="*/ 2372 w 3253"/>
                <a:gd name="T59" fmla="*/ 851 h 852"/>
                <a:gd name="T60" fmla="*/ 2177 w 3253"/>
                <a:gd name="T61" fmla="*/ 851 h 852"/>
                <a:gd name="T62" fmla="*/ 2101 w 3253"/>
                <a:gd name="T63" fmla="*/ 661 h 852"/>
                <a:gd name="T64" fmla="*/ 1743 w 3253"/>
                <a:gd name="T65" fmla="*/ 661 h 852"/>
                <a:gd name="T66" fmla="*/ 1667 w 3253"/>
                <a:gd name="T67" fmla="*/ 851 h 852"/>
                <a:gd name="T68" fmla="*/ 1479 w 3253"/>
                <a:gd name="T69" fmla="*/ 851 h 852"/>
                <a:gd name="T70" fmla="*/ 1838 w 3253"/>
                <a:gd name="T71" fmla="*/ 0 h 852"/>
                <a:gd name="T72" fmla="*/ 2035 w 3253"/>
                <a:gd name="T73" fmla="*/ 498 h 852"/>
                <a:gd name="T74" fmla="*/ 2035 w 3253"/>
                <a:gd name="T75" fmla="*/ 498 h 852"/>
                <a:gd name="T76" fmla="*/ 1923 w 3253"/>
                <a:gd name="T77" fmla="*/ 225 h 852"/>
                <a:gd name="T78" fmla="*/ 1811 w 3253"/>
                <a:gd name="T79" fmla="*/ 498 h 852"/>
                <a:gd name="T80" fmla="*/ 2035 w 3253"/>
                <a:gd name="T81" fmla="*/ 498 h 852"/>
                <a:gd name="T82" fmla="*/ 2501 w 3253"/>
                <a:gd name="T83" fmla="*/ 7 h 852"/>
                <a:gd name="T84" fmla="*/ 2501 w 3253"/>
                <a:gd name="T85" fmla="*/ 7 h 852"/>
                <a:gd name="T86" fmla="*/ 2672 w 3253"/>
                <a:gd name="T87" fmla="*/ 7 h 852"/>
                <a:gd name="T88" fmla="*/ 3068 w 3253"/>
                <a:gd name="T89" fmla="*/ 527 h 852"/>
                <a:gd name="T90" fmla="*/ 3068 w 3253"/>
                <a:gd name="T91" fmla="*/ 7 h 852"/>
                <a:gd name="T92" fmla="*/ 3252 w 3253"/>
                <a:gd name="T93" fmla="*/ 7 h 852"/>
                <a:gd name="T94" fmla="*/ 3252 w 3253"/>
                <a:gd name="T95" fmla="*/ 851 h 852"/>
                <a:gd name="T96" fmla="*/ 3093 w 3253"/>
                <a:gd name="T97" fmla="*/ 851 h 852"/>
                <a:gd name="T98" fmla="*/ 2685 w 3253"/>
                <a:gd name="T99" fmla="*/ 314 h 852"/>
                <a:gd name="T100" fmla="*/ 2685 w 3253"/>
                <a:gd name="T101" fmla="*/ 851 h 852"/>
                <a:gd name="T102" fmla="*/ 2501 w 3253"/>
                <a:gd name="T103" fmla="*/ 851 h 852"/>
                <a:gd name="T104" fmla="*/ 2501 w 3253"/>
                <a:gd name="T105" fmla="*/ 7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3" h="852">
                  <a:moveTo>
                    <a:pt x="0" y="7"/>
                  </a:moveTo>
                  <a:lnTo>
                    <a:pt x="0" y="7"/>
                  </a:lnTo>
                  <a:cubicBezTo>
                    <a:pt x="344" y="7"/>
                    <a:pt x="344" y="7"/>
                    <a:pt x="344" y="7"/>
                  </a:cubicBezTo>
                  <a:cubicBezTo>
                    <a:pt x="545" y="7"/>
                    <a:pt x="666" y="127"/>
                    <a:pt x="666" y="299"/>
                  </a:cubicBezTo>
                  <a:cubicBezTo>
                    <a:pt x="666" y="301"/>
                    <a:pt x="666" y="301"/>
                    <a:pt x="666" y="301"/>
                  </a:cubicBezTo>
                  <a:cubicBezTo>
                    <a:pt x="666" y="495"/>
                    <a:pt x="516" y="597"/>
                    <a:pt x="325" y="597"/>
                  </a:cubicBezTo>
                  <a:cubicBezTo>
                    <a:pt x="186" y="597"/>
                    <a:pt x="186" y="597"/>
                    <a:pt x="186" y="597"/>
                  </a:cubicBezTo>
                  <a:cubicBezTo>
                    <a:pt x="186" y="851"/>
                    <a:pt x="186" y="851"/>
                    <a:pt x="186" y="851"/>
                  </a:cubicBezTo>
                  <a:cubicBezTo>
                    <a:pt x="0" y="851"/>
                    <a:pt x="0" y="851"/>
                    <a:pt x="0" y="851"/>
                  </a:cubicBezTo>
                  <a:lnTo>
                    <a:pt x="0" y="7"/>
                  </a:lnTo>
                  <a:close/>
                  <a:moveTo>
                    <a:pt x="332" y="432"/>
                  </a:moveTo>
                  <a:lnTo>
                    <a:pt x="332" y="432"/>
                  </a:lnTo>
                  <a:cubicBezTo>
                    <a:pt x="425" y="432"/>
                    <a:pt x="480" y="377"/>
                    <a:pt x="480" y="305"/>
                  </a:cubicBezTo>
                  <a:cubicBezTo>
                    <a:pt x="480" y="303"/>
                    <a:pt x="480" y="303"/>
                    <a:pt x="480" y="303"/>
                  </a:cubicBezTo>
                  <a:cubicBezTo>
                    <a:pt x="480" y="218"/>
                    <a:pt x="421" y="174"/>
                    <a:pt x="328" y="174"/>
                  </a:cubicBezTo>
                  <a:cubicBezTo>
                    <a:pt x="186" y="174"/>
                    <a:pt x="186" y="174"/>
                    <a:pt x="186" y="174"/>
                  </a:cubicBezTo>
                  <a:cubicBezTo>
                    <a:pt x="186" y="432"/>
                    <a:pt x="186" y="432"/>
                    <a:pt x="186" y="432"/>
                  </a:cubicBezTo>
                  <a:lnTo>
                    <a:pt x="332" y="432"/>
                  </a:lnTo>
                  <a:close/>
                  <a:moveTo>
                    <a:pt x="804" y="7"/>
                  </a:moveTo>
                  <a:lnTo>
                    <a:pt x="804" y="7"/>
                  </a:lnTo>
                  <a:cubicBezTo>
                    <a:pt x="990" y="7"/>
                    <a:pt x="990" y="7"/>
                    <a:pt x="990" y="7"/>
                  </a:cubicBezTo>
                  <a:cubicBezTo>
                    <a:pt x="990" y="682"/>
                    <a:pt x="990" y="682"/>
                    <a:pt x="990" y="682"/>
                  </a:cubicBezTo>
                  <a:cubicBezTo>
                    <a:pt x="1411" y="682"/>
                    <a:pt x="1411" y="682"/>
                    <a:pt x="1411" y="682"/>
                  </a:cubicBezTo>
                  <a:cubicBezTo>
                    <a:pt x="1411" y="851"/>
                    <a:pt x="1411" y="851"/>
                    <a:pt x="1411" y="851"/>
                  </a:cubicBezTo>
                  <a:cubicBezTo>
                    <a:pt x="804" y="851"/>
                    <a:pt x="804" y="851"/>
                    <a:pt x="804" y="851"/>
                  </a:cubicBezTo>
                  <a:lnTo>
                    <a:pt x="804" y="7"/>
                  </a:lnTo>
                  <a:close/>
                  <a:moveTo>
                    <a:pt x="1838" y="0"/>
                  </a:moveTo>
                  <a:lnTo>
                    <a:pt x="1838" y="0"/>
                  </a:lnTo>
                  <a:cubicBezTo>
                    <a:pt x="2010" y="0"/>
                    <a:pt x="2010" y="0"/>
                    <a:pt x="2010" y="0"/>
                  </a:cubicBezTo>
                  <a:cubicBezTo>
                    <a:pt x="2372" y="851"/>
                    <a:pt x="2372" y="851"/>
                    <a:pt x="2372" y="851"/>
                  </a:cubicBezTo>
                  <a:cubicBezTo>
                    <a:pt x="2177" y="851"/>
                    <a:pt x="2177" y="851"/>
                    <a:pt x="2177" y="851"/>
                  </a:cubicBezTo>
                  <a:cubicBezTo>
                    <a:pt x="2101" y="661"/>
                    <a:pt x="2101" y="661"/>
                    <a:pt x="2101" y="661"/>
                  </a:cubicBezTo>
                  <a:cubicBezTo>
                    <a:pt x="1743" y="661"/>
                    <a:pt x="1743" y="661"/>
                    <a:pt x="1743" y="661"/>
                  </a:cubicBezTo>
                  <a:cubicBezTo>
                    <a:pt x="1667" y="851"/>
                    <a:pt x="1667" y="851"/>
                    <a:pt x="1667" y="851"/>
                  </a:cubicBezTo>
                  <a:cubicBezTo>
                    <a:pt x="1479" y="851"/>
                    <a:pt x="1479" y="851"/>
                    <a:pt x="1479" y="851"/>
                  </a:cubicBezTo>
                  <a:lnTo>
                    <a:pt x="1838" y="0"/>
                  </a:lnTo>
                  <a:close/>
                  <a:moveTo>
                    <a:pt x="2035" y="498"/>
                  </a:moveTo>
                  <a:lnTo>
                    <a:pt x="2035" y="498"/>
                  </a:lnTo>
                  <a:cubicBezTo>
                    <a:pt x="1923" y="225"/>
                    <a:pt x="1923" y="225"/>
                    <a:pt x="1923" y="225"/>
                  </a:cubicBezTo>
                  <a:cubicBezTo>
                    <a:pt x="1811" y="498"/>
                    <a:pt x="1811" y="498"/>
                    <a:pt x="1811" y="498"/>
                  </a:cubicBezTo>
                  <a:lnTo>
                    <a:pt x="2035" y="498"/>
                  </a:lnTo>
                  <a:close/>
                  <a:moveTo>
                    <a:pt x="2501" y="7"/>
                  </a:moveTo>
                  <a:lnTo>
                    <a:pt x="2501" y="7"/>
                  </a:lnTo>
                  <a:cubicBezTo>
                    <a:pt x="2672" y="7"/>
                    <a:pt x="2672" y="7"/>
                    <a:pt x="2672" y="7"/>
                  </a:cubicBezTo>
                  <a:cubicBezTo>
                    <a:pt x="3068" y="527"/>
                    <a:pt x="3068" y="527"/>
                    <a:pt x="3068" y="527"/>
                  </a:cubicBezTo>
                  <a:cubicBezTo>
                    <a:pt x="3068" y="7"/>
                    <a:pt x="3068" y="7"/>
                    <a:pt x="3068" y="7"/>
                  </a:cubicBezTo>
                  <a:cubicBezTo>
                    <a:pt x="3252" y="7"/>
                    <a:pt x="3252" y="7"/>
                    <a:pt x="3252" y="7"/>
                  </a:cubicBezTo>
                  <a:cubicBezTo>
                    <a:pt x="3252" y="851"/>
                    <a:pt x="3252" y="851"/>
                    <a:pt x="3252" y="851"/>
                  </a:cubicBezTo>
                  <a:cubicBezTo>
                    <a:pt x="3093" y="851"/>
                    <a:pt x="3093" y="851"/>
                    <a:pt x="3093" y="851"/>
                  </a:cubicBezTo>
                  <a:cubicBezTo>
                    <a:pt x="2685" y="314"/>
                    <a:pt x="2685" y="314"/>
                    <a:pt x="2685" y="314"/>
                  </a:cubicBezTo>
                  <a:cubicBezTo>
                    <a:pt x="2685" y="851"/>
                    <a:pt x="2685" y="851"/>
                    <a:pt x="2685" y="851"/>
                  </a:cubicBezTo>
                  <a:cubicBezTo>
                    <a:pt x="2501" y="851"/>
                    <a:pt x="2501" y="851"/>
                    <a:pt x="2501" y="851"/>
                  </a:cubicBezTo>
                  <a:lnTo>
                    <a:pt x="2501" y="7"/>
                  </a:lnTo>
                  <a:close/>
                </a:path>
              </a:pathLst>
            </a:custGeom>
            <a:solidFill>
              <a:srgbClr val="00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6" name="Freeform 2"/>
            <p:cNvSpPr>
              <a:spLocks noChangeArrowheads="1"/>
            </p:cNvSpPr>
            <p:nvPr/>
          </p:nvSpPr>
          <p:spPr bwMode="auto">
            <a:xfrm>
              <a:off x="514350" y="701675"/>
              <a:ext cx="4903416" cy="459493"/>
            </a:xfrm>
            <a:custGeom>
              <a:avLst/>
              <a:gdLst>
                <a:gd name="T0" fmla="*/ 0 w 13622"/>
                <a:gd name="T1" fmla="*/ 271 h 1281"/>
                <a:gd name="T2" fmla="*/ 1033 w 13622"/>
                <a:gd name="T3" fmla="*/ 271 h 1281"/>
                <a:gd name="T4" fmla="*/ 379 w 13622"/>
                <a:gd name="T5" fmla="*/ 1261 h 1281"/>
                <a:gd name="T6" fmla="*/ 1223 w 13622"/>
                <a:gd name="T7" fmla="*/ 728 h 1281"/>
                <a:gd name="T8" fmla="*/ 1496 w 13622"/>
                <a:gd name="T9" fmla="*/ 722 h 1281"/>
                <a:gd name="T10" fmla="*/ 2034 w 13622"/>
                <a:gd name="T11" fmla="*/ 17 h 1281"/>
                <a:gd name="T12" fmla="*/ 1761 w 13622"/>
                <a:gd name="T13" fmla="*/ 1280 h 1281"/>
                <a:gd name="T14" fmla="*/ 2586 w 13622"/>
                <a:gd name="T15" fmla="*/ 17 h 1281"/>
                <a:gd name="T16" fmla="*/ 2859 w 13622"/>
                <a:gd name="T17" fmla="*/ 267 h 1281"/>
                <a:gd name="T18" fmla="*/ 3453 w 13622"/>
                <a:gd name="T19" fmla="*/ 781 h 1281"/>
                <a:gd name="T20" fmla="*/ 2586 w 13622"/>
                <a:gd name="T21" fmla="*/ 1261 h 1281"/>
                <a:gd name="T22" fmla="*/ 4042 w 13622"/>
                <a:gd name="T23" fmla="*/ 271 h 1281"/>
                <a:gd name="T24" fmla="*/ 4693 w 13622"/>
                <a:gd name="T25" fmla="*/ 17 h 1281"/>
                <a:gd name="T26" fmla="*/ 4315 w 13622"/>
                <a:gd name="T27" fmla="*/ 1261 h 1281"/>
                <a:gd name="T28" fmla="*/ 4793 w 13622"/>
                <a:gd name="T29" fmla="*/ 1081 h 1281"/>
                <a:gd name="T30" fmla="*/ 5326 w 13622"/>
                <a:gd name="T31" fmla="*/ 1037 h 1281"/>
                <a:gd name="T32" fmla="*/ 5254 w 13622"/>
                <a:gd name="T33" fmla="*/ 758 h 1281"/>
                <a:gd name="T34" fmla="*/ 5278 w 13622"/>
                <a:gd name="T35" fmla="*/ 0 h 1281"/>
                <a:gd name="T36" fmla="*/ 5273 w 13622"/>
                <a:gd name="T37" fmla="*/ 241 h 1281"/>
                <a:gd name="T38" fmla="*/ 5381 w 13622"/>
                <a:gd name="T39" fmla="*/ 516 h 1281"/>
                <a:gd name="T40" fmla="*/ 5320 w 13622"/>
                <a:gd name="T41" fmla="*/ 1280 h 1281"/>
                <a:gd name="T42" fmla="*/ 6549 w 13622"/>
                <a:gd name="T43" fmla="*/ 17 h 1281"/>
                <a:gd name="T44" fmla="*/ 7326 w 13622"/>
                <a:gd name="T45" fmla="*/ 510 h 1281"/>
                <a:gd name="T46" fmla="*/ 7601 w 13622"/>
                <a:gd name="T47" fmla="*/ 1261 h 1281"/>
                <a:gd name="T48" fmla="*/ 6822 w 13622"/>
                <a:gd name="T49" fmla="*/ 762 h 1281"/>
                <a:gd name="T50" fmla="*/ 6549 w 13622"/>
                <a:gd name="T51" fmla="*/ 17 h 1281"/>
                <a:gd name="T52" fmla="*/ 8837 w 13622"/>
                <a:gd name="T53" fmla="*/ 17 h 1281"/>
                <a:gd name="T54" fmla="*/ 8172 w 13622"/>
                <a:gd name="T55" fmla="*/ 514 h 1281"/>
                <a:gd name="T56" fmla="*/ 8172 w 13622"/>
                <a:gd name="T57" fmla="*/ 758 h 1281"/>
                <a:gd name="T58" fmla="*/ 8847 w 13622"/>
                <a:gd name="T59" fmla="*/ 1261 h 1281"/>
                <a:gd name="T60" fmla="*/ 9516 w 13622"/>
                <a:gd name="T61" fmla="*/ 8 h 1281"/>
                <a:gd name="T62" fmla="*/ 10303 w 13622"/>
                <a:gd name="T63" fmla="*/ 1261 h 1281"/>
                <a:gd name="T64" fmla="*/ 9376 w 13622"/>
                <a:gd name="T65" fmla="*/ 982 h 1281"/>
                <a:gd name="T66" fmla="*/ 9516 w 13622"/>
                <a:gd name="T67" fmla="*/ 8 h 1281"/>
                <a:gd name="T68" fmla="*/ 9639 w 13622"/>
                <a:gd name="T69" fmla="*/ 336 h 1281"/>
                <a:gd name="T70" fmla="*/ 10496 w 13622"/>
                <a:gd name="T71" fmla="*/ 17 h 1281"/>
                <a:gd name="T72" fmla="*/ 10769 w 13622"/>
                <a:gd name="T73" fmla="*/ 1014 h 1281"/>
                <a:gd name="T74" fmla="*/ 10496 w 13622"/>
                <a:gd name="T75" fmla="*/ 1261 h 1281"/>
                <a:gd name="T76" fmla="*/ 11706 w 13622"/>
                <a:gd name="T77" fmla="*/ 271 h 1281"/>
                <a:gd name="T78" fmla="*/ 12360 w 13622"/>
                <a:gd name="T79" fmla="*/ 17 h 1281"/>
                <a:gd name="T80" fmla="*/ 11981 w 13622"/>
                <a:gd name="T81" fmla="*/ 1261 h 1281"/>
                <a:gd name="T82" fmla="*/ 12569 w 13622"/>
                <a:gd name="T83" fmla="*/ 17 h 1281"/>
                <a:gd name="T84" fmla="*/ 12843 w 13622"/>
                <a:gd name="T85" fmla="*/ 510 h 1281"/>
                <a:gd name="T86" fmla="*/ 13621 w 13622"/>
                <a:gd name="T87" fmla="*/ 17 h 1281"/>
                <a:gd name="T88" fmla="*/ 13348 w 13622"/>
                <a:gd name="T89" fmla="*/ 762 h 1281"/>
                <a:gd name="T90" fmla="*/ 12569 w 13622"/>
                <a:gd name="T91" fmla="*/ 1261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2" h="1281">
                  <a:moveTo>
                    <a:pt x="379" y="271"/>
                  </a:moveTo>
                  <a:lnTo>
                    <a:pt x="379" y="271"/>
                  </a:lnTo>
                  <a:cubicBezTo>
                    <a:pt x="0" y="271"/>
                    <a:pt x="0" y="271"/>
                    <a:pt x="0" y="271"/>
                  </a:cubicBezTo>
                  <a:cubicBezTo>
                    <a:pt x="0" y="17"/>
                    <a:pt x="0" y="17"/>
                    <a:pt x="0" y="17"/>
                  </a:cubicBezTo>
                  <a:cubicBezTo>
                    <a:pt x="1033" y="17"/>
                    <a:pt x="1033" y="17"/>
                    <a:pt x="1033" y="17"/>
                  </a:cubicBezTo>
                  <a:cubicBezTo>
                    <a:pt x="1033" y="271"/>
                    <a:pt x="1033" y="271"/>
                    <a:pt x="1033" y="271"/>
                  </a:cubicBezTo>
                  <a:cubicBezTo>
                    <a:pt x="654" y="271"/>
                    <a:pt x="654" y="271"/>
                    <a:pt x="654" y="271"/>
                  </a:cubicBezTo>
                  <a:cubicBezTo>
                    <a:pt x="654" y="1261"/>
                    <a:pt x="654" y="1261"/>
                    <a:pt x="654" y="1261"/>
                  </a:cubicBezTo>
                  <a:cubicBezTo>
                    <a:pt x="379" y="1261"/>
                    <a:pt x="379" y="1261"/>
                    <a:pt x="379" y="1261"/>
                  </a:cubicBezTo>
                  <a:lnTo>
                    <a:pt x="379" y="271"/>
                  </a:lnTo>
                  <a:close/>
                  <a:moveTo>
                    <a:pt x="1223" y="728"/>
                  </a:moveTo>
                  <a:lnTo>
                    <a:pt x="1223" y="728"/>
                  </a:lnTo>
                  <a:cubicBezTo>
                    <a:pt x="1223" y="17"/>
                    <a:pt x="1223" y="17"/>
                    <a:pt x="1223" y="17"/>
                  </a:cubicBezTo>
                  <a:cubicBezTo>
                    <a:pt x="1496" y="17"/>
                    <a:pt x="1496" y="17"/>
                    <a:pt x="1496" y="17"/>
                  </a:cubicBezTo>
                  <a:cubicBezTo>
                    <a:pt x="1496" y="722"/>
                    <a:pt x="1496" y="722"/>
                    <a:pt x="1496" y="722"/>
                  </a:cubicBezTo>
                  <a:cubicBezTo>
                    <a:pt x="1496" y="925"/>
                    <a:pt x="1598" y="1028"/>
                    <a:pt x="1765" y="1028"/>
                  </a:cubicBezTo>
                  <a:cubicBezTo>
                    <a:pt x="1932" y="1028"/>
                    <a:pt x="2034" y="927"/>
                    <a:pt x="2034" y="730"/>
                  </a:cubicBezTo>
                  <a:cubicBezTo>
                    <a:pt x="2034" y="17"/>
                    <a:pt x="2034" y="17"/>
                    <a:pt x="2034" y="17"/>
                  </a:cubicBezTo>
                  <a:cubicBezTo>
                    <a:pt x="2307" y="17"/>
                    <a:pt x="2307" y="17"/>
                    <a:pt x="2307" y="17"/>
                  </a:cubicBezTo>
                  <a:cubicBezTo>
                    <a:pt x="2307" y="719"/>
                    <a:pt x="2307" y="719"/>
                    <a:pt x="2307" y="719"/>
                  </a:cubicBezTo>
                  <a:cubicBezTo>
                    <a:pt x="2307" y="1096"/>
                    <a:pt x="2095" y="1280"/>
                    <a:pt x="1761" y="1280"/>
                  </a:cubicBezTo>
                  <a:cubicBezTo>
                    <a:pt x="1426" y="1280"/>
                    <a:pt x="1223" y="1094"/>
                    <a:pt x="1223" y="728"/>
                  </a:cubicBezTo>
                  <a:close/>
                  <a:moveTo>
                    <a:pt x="2586" y="17"/>
                  </a:moveTo>
                  <a:lnTo>
                    <a:pt x="2586" y="17"/>
                  </a:lnTo>
                  <a:cubicBezTo>
                    <a:pt x="3534" y="17"/>
                    <a:pt x="3534" y="17"/>
                    <a:pt x="3534" y="17"/>
                  </a:cubicBezTo>
                  <a:cubicBezTo>
                    <a:pt x="3534" y="267"/>
                    <a:pt x="3534" y="267"/>
                    <a:pt x="3534" y="267"/>
                  </a:cubicBezTo>
                  <a:cubicBezTo>
                    <a:pt x="2859" y="267"/>
                    <a:pt x="2859" y="267"/>
                    <a:pt x="2859" y="267"/>
                  </a:cubicBezTo>
                  <a:cubicBezTo>
                    <a:pt x="2859" y="531"/>
                    <a:pt x="2859" y="531"/>
                    <a:pt x="2859" y="531"/>
                  </a:cubicBezTo>
                  <a:cubicBezTo>
                    <a:pt x="3453" y="531"/>
                    <a:pt x="3453" y="531"/>
                    <a:pt x="3453" y="531"/>
                  </a:cubicBezTo>
                  <a:cubicBezTo>
                    <a:pt x="3453" y="781"/>
                    <a:pt x="3453" y="781"/>
                    <a:pt x="3453" y="781"/>
                  </a:cubicBezTo>
                  <a:cubicBezTo>
                    <a:pt x="2859" y="781"/>
                    <a:pt x="2859" y="781"/>
                    <a:pt x="2859" y="781"/>
                  </a:cubicBezTo>
                  <a:cubicBezTo>
                    <a:pt x="2859" y="1261"/>
                    <a:pt x="2859" y="1261"/>
                    <a:pt x="2859" y="1261"/>
                  </a:cubicBezTo>
                  <a:cubicBezTo>
                    <a:pt x="2586" y="1261"/>
                    <a:pt x="2586" y="1261"/>
                    <a:pt x="2586" y="1261"/>
                  </a:cubicBezTo>
                  <a:lnTo>
                    <a:pt x="2586" y="17"/>
                  </a:lnTo>
                  <a:close/>
                  <a:moveTo>
                    <a:pt x="4042" y="271"/>
                  </a:moveTo>
                  <a:lnTo>
                    <a:pt x="4042" y="271"/>
                  </a:lnTo>
                  <a:cubicBezTo>
                    <a:pt x="3663" y="271"/>
                    <a:pt x="3663" y="271"/>
                    <a:pt x="3663" y="271"/>
                  </a:cubicBezTo>
                  <a:cubicBezTo>
                    <a:pt x="3663" y="17"/>
                    <a:pt x="3663" y="17"/>
                    <a:pt x="3663" y="17"/>
                  </a:cubicBezTo>
                  <a:cubicBezTo>
                    <a:pt x="4693" y="17"/>
                    <a:pt x="4693" y="17"/>
                    <a:pt x="4693" y="17"/>
                  </a:cubicBezTo>
                  <a:cubicBezTo>
                    <a:pt x="4693" y="271"/>
                    <a:pt x="4693" y="271"/>
                    <a:pt x="4693" y="271"/>
                  </a:cubicBezTo>
                  <a:cubicBezTo>
                    <a:pt x="4315" y="271"/>
                    <a:pt x="4315" y="271"/>
                    <a:pt x="4315" y="271"/>
                  </a:cubicBezTo>
                  <a:cubicBezTo>
                    <a:pt x="4315" y="1261"/>
                    <a:pt x="4315" y="1261"/>
                    <a:pt x="4315" y="1261"/>
                  </a:cubicBezTo>
                  <a:cubicBezTo>
                    <a:pt x="4042" y="1261"/>
                    <a:pt x="4042" y="1261"/>
                    <a:pt x="4042" y="1261"/>
                  </a:cubicBezTo>
                  <a:lnTo>
                    <a:pt x="4042" y="271"/>
                  </a:lnTo>
                  <a:close/>
                  <a:moveTo>
                    <a:pt x="4793" y="1081"/>
                  </a:moveTo>
                  <a:lnTo>
                    <a:pt x="4793" y="1081"/>
                  </a:lnTo>
                  <a:cubicBezTo>
                    <a:pt x="4954" y="887"/>
                    <a:pt x="4954" y="887"/>
                    <a:pt x="4954" y="887"/>
                  </a:cubicBezTo>
                  <a:cubicBezTo>
                    <a:pt x="5066" y="980"/>
                    <a:pt x="5182" y="1037"/>
                    <a:pt x="5326" y="1037"/>
                  </a:cubicBezTo>
                  <a:cubicBezTo>
                    <a:pt x="5436" y="1037"/>
                    <a:pt x="5504" y="992"/>
                    <a:pt x="5504" y="920"/>
                  </a:cubicBezTo>
                  <a:cubicBezTo>
                    <a:pt x="5504" y="916"/>
                    <a:pt x="5504" y="916"/>
                    <a:pt x="5504" y="916"/>
                  </a:cubicBezTo>
                  <a:cubicBezTo>
                    <a:pt x="5504" y="846"/>
                    <a:pt x="5462" y="812"/>
                    <a:pt x="5254" y="758"/>
                  </a:cubicBezTo>
                  <a:cubicBezTo>
                    <a:pt x="5005" y="694"/>
                    <a:pt x="4842" y="624"/>
                    <a:pt x="4842" y="379"/>
                  </a:cubicBezTo>
                  <a:cubicBezTo>
                    <a:pt x="4842" y="375"/>
                    <a:pt x="4842" y="375"/>
                    <a:pt x="4842" y="375"/>
                  </a:cubicBezTo>
                  <a:cubicBezTo>
                    <a:pt x="4842" y="148"/>
                    <a:pt x="5024" y="0"/>
                    <a:pt x="5278" y="0"/>
                  </a:cubicBezTo>
                  <a:cubicBezTo>
                    <a:pt x="5459" y="0"/>
                    <a:pt x="5614" y="57"/>
                    <a:pt x="5739" y="159"/>
                  </a:cubicBezTo>
                  <a:cubicBezTo>
                    <a:pt x="5597" y="364"/>
                    <a:pt x="5597" y="364"/>
                    <a:pt x="5597" y="364"/>
                  </a:cubicBezTo>
                  <a:cubicBezTo>
                    <a:pt x="5487" y="288"/>
                    <a:pt x="5379" y="241"/>
                    <a:pt x="5273" y="241"/>
                  </a:cubicBezTo>
                  <a:cubicBezTo>
                    <a:pt x="5170" y="241"/>
                    <a:pt x="5115" y="290"/>
                    <a:pt x="5115" y="349"/>
                  </a:cubicBezTo>
                  <a:cubicBezTo>
                    <a:pt x="5115" y="353"/>
                    <a:pt x="5115" y="353"/>
                    <a:pt x="5115" y="353"/>
                  </a:cubicBezTo>
                  <a:cubicBezTo>
                    <a:pt x="5115" y="436"/>
                    <a:pt x="5167" y="461"/>
                    <a:pt x="5381" y="516"/>
                  </a:cubicBezTo>
                  <a:cubicBezTo>
                    <a:pt x="5635" y="582"/>
                    <a:pt x="5777" y="673"/>
                    <a:pt x="5777" y="891"/>
                  </a:cubicBezTo>
                  <a:cubicBezTo>
                    <a:pt x="5777" y="893"/>
                    <a:pt x="5777" y="893"/>
                    <a:pt x="5777" y="893"/>
                  </a:cubicBezTo>
                  <a:cubicBezTo>
                    <a:pt x="5777" y="1140"/>
                    <a:pt x="5589" y="1280"/>
                    <a:pt x="5320" y="1280"/>
                  </a:cubicBezTo>
                  <a:cubicBezTo>
                    <a:pt x="5132" y="1280"/>
                    <a:pt x="4941" y="1212"/>
                    <a:pt x="4793" y="1081"/>
                  </a:cubicBezTo>
                  <a:close/>
                  <a:moveTo>
                    <a:pt x="6549" y="17"/>
                  </a:moveTo>
                  <a:lnTo>
                    <a:pt x="6549" y="17"/>
                  </a:lnTo>
                  <a:cubicBezTo>
                    <a:pt x="6822" y="17"/>
                    <a:pt x="6822" y="17"/>
                    <a:pt x="6822" y="17"/>
                  </a:cubicBezTo>
                  <a:cubicBezTo>
                    <a:pt x="6822" y="510"/>
                    <a:pt x="6822" y="510"/>
                    <a:pt x="6822" y="510"/>
                  </a:cubicBezTo>
                  <a:cubicBezTo>
                    <a:pt x="7326" y="510"/>
                    <a:pt x="7326" y="510"/>
                    <a:pt x="7326" y="510"/>
                  </a:cubicBezTo>
                  <a:cubicBezTo>
                    <a:pt x="7326" y="17"/>
                    <a:pt x="7326" y="17"/>
                    <a:pt x="7326" y="17"/>
                  </a:cubicBezTo>
                  <a:cubicBezTo>
                    <a:pt x="7601" y="17"/>
                    <a:pt x="7601" y="17"/>
                    <a:pt x="7601" y="17"/>
                  </a:cubicBezTo>
                  <a:cubicBezTo>
                    <a:pt x="7601" y="1261"/>
                    <a:pt x="7601" y="1261"/>
                    <a:pt x="7601" y="1261"/>
                  </a:cubicBezTo>
                  <a:cubicBezTo>
                    <a:pt x="7326" y="1261"/>
                    <a:pt x="7326" y="1261"/>
                    <a:pt x="7326" y="1261"/>
                  </a:cubicBezTo>
                  <a:cubicBezTo>
                    <a:pt x="7326" y="762"/>
                    <a:pt x="7326" y="762"/>
                    <a:pt x="7326" y="762"/>
                  </a:cubicBezTo>
                  <a:cubicBezTo>
                    <a:pt x="6822" y="762"/>
                    <a:pt x="6822" y="762"/>
                    <a:pt x="6822" y="762"/>
                  </a:cubicBezTo>
                  <a:cubicBezTo>
                    <a:pt x="6822" y="1261"/>
                    <a:pt x="6822" y="1261"/>
                    <a:pt x="6822" y="1261"/>
                  </a:cubicBezTo>
                  <a:cubicBezTo>
                    <a:pt x="6549" y="1261"/>
                    <a:pt x="6549" y="1261"/>
                    <a:pt x="6549" y="1261"/>
                  </a:cubicBezTo>
                  <a:lnTo>
                    <a:pt x="6549" y="17"/>
                  </a:lnTo>
                  <a:close/>
                  <a:moveTo>
                    <a:pt x="7899" y="17"/>
                  </a:moveTo>
                  <a:lnTo>
                    <a:pt x="7899" y="17"/>
                  </a:lnTo>
                  <a:cubicBezTo>
                    <a:pt x="8837" y="17"/>
                    <a:pt x="8837" y="17"/>
                    <a:pt x="8837" y="17"/>
                  </a:cubicBezTo>
                  <a:cubicBezTo>
                    <a:pt x="8837" y="260"/>
                    <a:pt x="8837" y="260"/>
                    <a:pt x="8837" y="260"/>
                  </a:cubicBezTo>
                  <a:cubicBezTo>
                    <a:pt x="8172" y="260"/>
                    <a:pt x="8172" y="260"/>
                    <a:pt x="8172" y="260"/>
                  </a:cubicBezTo>
                  <a:cubicBezTo>
                    <a:pt x="8172" y="514"/>
                    <a:pt x="8172" y="514"/>
                    <a:pt x="8172" y="514"/>
                  </a:cubicBezTo>
                  <a:cubicBezTo>
                    <a:pt x="8758" y="514"/>
                    <a:pt x="8758" y="514"/>
                    <a:pt x="8758" y="514"/>
                  </a:cubicBezTo>
                  <a:cubicBezTo>
                    <a:pt x="8758" y="758"/>
                    <a:pt x="8758" y="758"/>
                    <a:pt x="8758" y="758"/>
                  </a:cubicBezTo>
                  <a:cubicBezTo>
                    <a:pt x="8172" y="758"/>
                    <a:pt x="8172" y="758"/>
                    <a:pt x="8172" y="758"/>
                  </a:cubicBezTo>
                  <a:cubicBezTo>
                    <a:pt x="8172" y="1018"/>
                    <a:pt x="8172" y="1018"/>
                    <a:pt x="8172" y="1018"/>
                  </a:cubicBezTo>
                  <a:cubicBezTo>
                    <a:pt x="8847" y="1018"/>
                    <a:pt x="8847" y="1018"/>
                    <a:pt x="8847" y="1018"/>
                  </a:cubicBezTo>
                  <a:cubicBezTo>
                    <a:pt x="8847" y="1261"/>
                    <a:pt x="8847" y="1261"/>
                    <a:pt x="8847" y="1261"/>
                  </a:cubicBezTo>
                  <a:cubicBezTo>
                    <a:pt x="7899" y="1261"/>
                    <a:pt x="7899" y="1261"/>
                    <a:pt x="7899" y="1261"/>
                  </a:cubicBezTo>
                  <a:lnTo>
                    <a:pt x="7899" y="17"/>
                  </a:lnTo>
                  <a:close/>
                  <a:moveTo>
                    <a:pt x="9516" y="8"/>
                  </a:moveTo>
                  <a:lnTo>
                    <a:pt x="9516" y="8"/>
                  </a:lnTo>
                  <a:cubicBezTo>
                    <a:pt x="9770" y="8"/>
                    <a:pt x="9770" y="8"/>
                    <a:pt x="9770" y="8"/>
                  </a:cubicBezTo>
                  <a:cubicBezTo>
                    <a:pt x="10303" y="1261"/>
                    <a:pt x="10303" y="1261"/>
                    <a:pt x="10303" y="1261"/>
                  </a:cubicBezTo>
                  <a:cubicBezTo>
                    <a:pt x="10015" y="1261"/>
                    <a:pt x="10015" y="1261"/>
                    <a:pt x="10015" y="1261"/>
                  </a:cubicBezTo>
                  <a:cubicBezTo>
                    <a:pt x="9903" y="982"/>
                    <a:pt x="9903" y="982"/>
                    <a:pt x="9903" y="982"/>
                  </a:cubicBezTo>
                  <a:cubicBezTo>
                    <a:pt x="9376" y="982"/>
                    <a:pt x="9376" y="982"/>
                    <a:pt x="9376" y="982"/>
                  </a:cubicBezTo>
                  <a:cubicBezTo>
                    <a:pt x="9262" y="1261"/>
                    <a:pt x="9262" y="1261"/>
                    <a:pt x="9262" y="1261"/>
                  </a:cubicBezTo>
                  <a:cubicBezTo>
                    <a:pt x="8983" y="1261"/>
                    <a:pt x="8983" y="1261"/>
                    <a:pt x="8983" y="1261"/>
                  </a:cubicBezTo>
                  <a:lnTo>
                    <a:pt x="9516" y="8"/>
                  </a:lnTo>
                  <a:close/>
                  <a:moveTo>
                    <a:pt x="9804" y="741"/>
                  </a:moveTo>
                  <a:lnTo>
                    <a:pt x="9804" y="741"/>
                  </a:lnTo>
                  <a:cubicBezTo>
                    <a:pt x="9639" y="336"/>
                    <a:pt x="9639" y="336"/>
                    <a:pt x="9639" y="336"/>
                  </a:cubicBezTo>
                  <a:cubicBezTo>
                    <a:pt x="9474" y="741"/>
                    <a:pt x="9474" y="741"/>
                    <a:pt x="9474" y="741"/>
                  </a:cubicBezTo>
                  <a:lnTo>
                    <a:pt x="9804" y="741"/>
                  </a:lnTo>
                  <a:close/>
                  <a:moveTo>
                    <a:pt x="10496" y="17"/>
                  </a:moveTo>
                  <a:lnTo>
                    <a:pt x="10496" y="17"/>
                  </a:lnTo>
                  <a:cubicBezTo>
                    <a:pt x="10769" y="17"/>
                    <a:pt x="10769" y="17"/>
                    <a:pt x="10769" y="17"/>
                  </a:cubicBezTo>
                  <a:cubicBezTo>
                    <a:pt x="10769" y="1014"/>
                    <a:pt x="10769" y="1014"/>
                    <a:pt x="10769" y="1014"/>
                  </a:cubicBezTo>
                  <a:cubicBezTo>
                    <a:pt x="11389" y="1014"/>
                    <a:pt x="11389" y="1014"/>
                    <a:pt x="11389" y="1014"/>
                  </a:cubicBezTo>
                  <a:cubicBezTo>
                    <a:pt x="11389" y="1261"/>
                    <a:pt x="11389" y="1261"/>
                    <a:pt x="11389" y="1261"/>
                  </a:cubicBezTo>
                  <a:cubicBezTo>
                    <a:pt x="10496" y="1261"/>
                    <a:pt x="10496" y="1261"/>
                    <a:pt x="10496" y="1261"/>
                  </a:cubicBezTo>
                  <a:lnTo>
                    <a:pt x="10496" y="17"/>
                  </a:lnTo>
                  <a:close/>
                  <a:moveTo>
                    <a:pt x="11706" y="271"/>
                  </a:moveTo>
                  <a:lnTo>
                    <a:pt x="11706" y="271"/>
                  </a:lnTo>
                  <a:cubicBezTo>
                    <a:pt x="11327" y="271"/>
                    <a:pt x="11327" y="271"/>
                    <a:pt x="11327" y="271"/>
                  </a:cubicBezTo>
                  <a:cubicBezTo>
                    <a:pt x="11327" y="17"/>
                    <a:pt x="11327" y="17"/>
                    <a:pt x="11327" y="17"/>
                  </a:cubicBezTo>
                  <a:cubicBezTo>
                    <a:pt x="12360" y="17"/>
                    <a:pt x="12360" y="17"/>
                    <a:pt x="12360" y="17"/>
                  </a:cubicBezTo>
                  <a:cubicBezTo>
                    <a:pt x="12360" y="271"/>
                    <a:pt x="12360" y="271"/>
                    <a:pt x="12360" y="271"/>
                  </a:cubicBezTo>
                  <a:cubicBezTo>
                    <a:pt x="11981" y="271"/>
                    <a:pt x="11981" y="271"/>
                    <a:pt x="11981" y="271"/>
                  </a:cubicBezTo>
                  <a:cubicBezTo>
                    <a:pt x="11981" y="1261"/>
                    <a:pt x="11981" y="1261"/>
                    <a:pt x="11981" y="1261"/>
                  </a:cubicBezTo>
                  <a:cubicBezTo>
                    <a:pt x="11706" y="1261"/>
                    <a:pt x="11706" y="1261"/>
                    <a:pt x="11706" y="1261"/>
                  </a:cubicBezTo>
                  <a:lnTo>
                    <a:pt x="11706" y="271"/>
                  </a:lnTo>
                  <a:close/>
                  <a:moveTo>
                    <a:pt x="12569" y="17"/>
                  </a:moveTo>
                  <a:lnTo>
                    <a:pt x="12569" y="17"/>
                  </a:lnTo>
                  <a:cubicBezTo>
                    <a:pt x="12843" y="17"/>
                    <a:pt x="12843" y="17"/>
                    <a:pt x="12843" y="17"/>
                  </a:cubicBezTo>
                  <a:cubicBezTo>
                    <a:pt x="12843" y="510"/>
                    <a:pt x="12843" y="510"/>
                    <a:pt x="12843" y="510"/>
                  </a:cubicBezTo>
                  <a:cubicBezTo>
                    <a:pt x="13348" y="510"/>
                    <a:pt x="13348" y="510"/>
                    <a:pt x="13348" y="510"/>
                  </a:cubicBezTo>
                  <a:cubicBezTo>
                    <a:pt x="13348" y="17"/>
                    <a:pt x="13348" y="17"/>
                    <a:pt x="13348" y="17"/>
                  </a:cubicBezTo>
                  <a:cubicBezTo>
                    <a:pt x="13621" y="17"/>
                    <a:pt x="13621" y="17"/>
                    <a:pt x="13621" y="17"/>
                  </a:cubicBezTo>
                  <a:cubicBezTo>
                    <a:pt x="13621" y="1261"/>
                    <a:pt x="13621" y="1261"/>
                    <a:pt x="13621" y="1261"/>
                  </a:cubicBezTo>
                  <a:cubicBezTo>
                    <a:pt x="13348" y="1261"/>
                    <a:pt x="13348" y="1261"/>
                    <a:pt x="13348" y="1261"/>
                  </a:cubicBezTo>
                  <a:cubicBezTo>
                    <a:pt x="13348" y="762"/>
                    <a:pt x="13348" y="762"/>
                    <a:pt x="13348" y="762"/>
                  </a:cubicBezTo>
                  <a:cubicBezTo>
                    <a:pt x="12843" y="762"/>
                    <a:pt x="12843" y="762"/>
                    <a:pt x="12843" y="762"/>
                  </a:cubicBezTo>
                  <a:cubicBezTo>
                    <a:pt x="12843" y="1261"/>
                    <a:pt x="12843" y="1261"/>
                    <a:pt x="12843" y="1261"/>
                  </a:cubicBezTo>
                  <a:cubicBezTo>
                    <a:pt x="12569" y="1261"/>
                    <a:pt x="12569" y="1261"/>
                    <a:pt x="12569" y="1261"/>
                  </a:cubicBezTo>
                  <a:lnTo>
                    <a:pt x="12569" y="17"/>
                  </a:lnTo>
                  <a:close/>
                </a:path>
              </a:pathLst>
            </a:custGeom>
            <a:solidFill>
              <a:srgbClr val="00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7" name="Freeform 3"/>
            <p:cNvSpPr>
              <a:spLocks noChangeArrowheads="1"/>
            </p:cNvSpPr>
            <p:nvPr/>
          </p:nvSpPr>
          <p:spPr bwMode="auto">
            <a:xfrm>
              <a:off x="6936196" y="1305686"/>
              <a:ext cx="1825819" cy="1774977"/>
            </a:xfrm>
            <a:custGeom>
              <a:avLst/>
              <a:gdLst>
                <a:gd name="T0" fmla="*/ 2221 w 5071"/>
                <a:gd name="T1" fmla="*/ 2050 h 4932"/>
                <a:gd name="T2" fmla="*/ 2221 w 5071"/>
                <a:gd name="T3" fmla="*/ 2050 h 4932"/>
                <a:gd name="T4" fmla="*/ 2767 w 5071"/>
                <a:gd name="T5" fmla="*/ 3259 h 4932"/>
                <a:gd name="T6" fmla="*/ 2767 w 5071"/>
                <a:gd name="T7" fmla="*/ 4598 h 4932"/>
                <a:gd name="T8" fmla="*/ 2767 w 5071"/>
                <a:gd name="T9" fmla="*/ 4607 h 4932"/>
                <a:gd name="T10" fmla="*/ 3087 w 5071"/>
                <a:gd name="T11" fmla="*/ 4461 h 4932"/>
                <a:gd name="T12" fmla="*/ 3087 w 5071"/>
                <a:gd name="T13" fmla="*/ 3259 h 4932"/>
                <a:gd name="T14" fmla="*/ 3635 w 5071"/>
                <a:gd name="T15" fmla="*/ 2052 h 4932"/>
                <a:gd name="T16" fmla="*/ 4837 w 5071"/>
                <a:gd name="T17" fmla="*/ 998 h 4932"/>
                <a:gd name="T18" fmla="*/ 4852 w 5071"/>
                <a:gd name="T19" fmla="*/ 988 h 4932"/>
                <a:gd name="T20" fmla="*/ 4805 w 5071"/>
                <a:gd name="T21" fmla="*/ 903 h 4932"/>
                <a:gd name="T22" fmla="*/ 1633 w 5071"/>
                <a:gd name="T23" fmla="*/ 892 h 4932"/>
                <a:gd name="T24" fmla="*/ 1263 w 5071"/>
                <a:gd name="T25" fmla="*/ 1203 h 4932"/>
                <a:gd name="T26" fmla="*/ 2221 w 5071"/>
                <a:gd name="T27" fmla="*/ 2050 h 4932"/>
                <a:gd name="T28" fmla="*/ 2926 w 5071"/>
                <a:gd name="T29" fmla="*/ 780 h 4932"/>
                <a:gd name="T30" fmla="*/ 2926 w 5071"/>
                <a:gd name="T31" fmla="*/ 780 h 4932"/>
                <a:gd name="T32" fmla="*/ 3510 w 5071"/>
                <a:gd name="T33" fmla="*/ 1396 h 4932"/>
                <a:gd name="T34" fmla="*/ 2899 w 5071"/>
                <a:gd name="T35" fmla="*/ 1984 h 4932"/>
                <a:gd name="T36" fmla="*/ 2348 w 5071"/>
                <a:gd name="T37" fmla="*/ 1390 h 4932"/>
                <a:gd name="T38" fmla="*/ 2926 w 5071"/>
                <a:gd name="T39" fmla="*/ 780 h 4932"/>
                <a:gd name="T40" fmla="*/ 5008 w 5071"/>
                <a:gd name="T41" fmla="*/ 1565 h 4932"/>
                <a:gd name="T42" fmla="*/ 5008 w 5071"/>
                <a:gd name="T43" fmla="*/ 1565 h 4932"/>
                <a:gd name="T44" fmla="*/ 3626 w 5071"/>
                <a:gd name="T45" fmla="*/ 4118 h 4932"/>
                <a:gd name="T46" fmla="*/ 3626 w 5071"/>
                <a:gd name="T47" fmla="*/ 3259 h 4932"/>
                <a:gd name="T48" fmla="*/ 3990 w 5071"/>
                <a:gd name="T49" fmla="*/ 2455 h 4932"/>
                <a:gd name="T50" fmla="*/ 5008 w 5071"/>
                <a:gd name="T51" fmla="*/ 1565 h 4932"/>
                <a:gd name="T52" fmla="*/ 2281 w 5071"/>
                <a:gd name="T53" fmla="*/ 4757 h 4932"/>
                <a:gd name="T54" fmla="*/ 2281 w 5071"/>
                <a:gd name="T55" fmla="*/ 4757 h 4932"/>
                <a:gd name="T56" fmla="*/ 412 w 5071"/>
                <a:gd name="T57" fmla="*/ 4139 h 4932"/>
                <a:gd name="T58" fmla="*/ 897 w 5071"/>
                <a:gd name="T59" fmla="*/ 1599 h 4932"/>
                <a:gd name="T60" fmla="*/ 1864 w 5071"/>
                <a:gd name="T61" fmla="*/ 2453 h 4932"/>
                <a:gd name="T62" fmla="*/ 2228 w 5071"/>
                <a:gd name="T63" fmla="*/ 3259 h 4932"/>
                <a:gd name="T64" fmla="*/ 2228 w 5071"/>
                <a:gd name="T65" fmla="*/ 4598 h 4932"/>
                <a:gd name="T66" fmla="*/ 2281 w 5071"/>
                <a:gd name="T67" fmla="*/ 4757 h 4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1" h="4932">
                  <a:moveTo>
                    <a:pt x="2221" y="2050"/>
                  </a:moveTo>
                  <a:lnTo>
                    <a:pt x="2221" y="2050"/>
                  </a:lnTo>
                  <a:cubicBezTo>
                    <a:pt x="2528" y="2320"/>
                    <a:pt x="2767" y="2851"/>
                    <a:pt x="2767" y="3259"/>
                  </a:cubicBezTo>
                  <a:cubicBezTo>
                    <a:pt x="2767" y="4598"/>
                    <a:pt x="2767" y="4598"/>
                    <a:pt x="2767" y="4598"/>
                  </a:cubicBezTo>
                  <a:cubicBezTo>
                    <a:pt x="2767" y="4603"/>
                    <a:pt x="2767" y="4605"/>
                    <a:pt x="2767" y="4607"/>
                  </a:cubicBezTo>
                  <a:cubicBezTo>
                    <a:pt x="2873" y="4565"/>
                    <a:pt x="2981" y="4516"/>
                    <a:pt x="3087" y="4461"/>
                  </a:cubicBezTo>
                  <a:cubicBezTo>
                    <a:pt x="3087" y="3259"/>
                    <a:pt x="3087" y="3259"/>
                    <a:pt x="3087" y="3259"/>
                  </a:cubicBezTo>
                  <a:cubicBezTo>
                    <a:pt x="3087" y="2851"/>
                    <a:pt x="3328" y="2320"/>
                    <a:pt x="3635" y="2052"/>
                  </a:cubicBezTo>
                  <a:cubicBezTo>
                    <a:pt x="4837" y="998"/>
                    <a:pt x="4837" y="998"/>
                    <a:pt x="4837" y="998"/>
                  </a:cubicBezTo>
                  <a:cubicBezTo>
                    <a:pt x="4841" y="994"/>
                    <a:pt x="4848" y="992"/>
                    <a:pt x="4852" y="988"/>
                  </a:cubicBezTo>
                  <a:cubicBezTo>
                    <a:pt x="4837" y="958"/>
                    <a:pt x="4822" y="931"/>
                    <a:pt x="4805" y="903"/>
                  </a:cubicBezTo>
                  <a:cubicBezTo>
                    <a:pt x="4268" y="4"/>
                    <a:pt x="2848" y="0"/>
                    <a:pt x="1633" y="892"/>
                  </a:cubicBezTo>
                  <a:cubicBezTo>
                    <a:pt x="1502" y="990"/>
                    <a:pt x="1379" y="1093"/>
                    <a:pt x="1263" y="1203"/>
                  </a:cubicBezTo>
                  <a:lnTo>
                    <a:pt x="2221" y="2050"/>
                  </a:lnTo>
                  <a:close/>
                  <a:moveTo>
                    <a:pt x="2926" y="780"/>
                  </a:moveTo>
                  <a:lnTo>
                    <a:pt x="2926" y="780"/>
                  </a:lnTo>
                  <a:cubicBezTo>
                    <a:pt x="3250" y="782"/>
                    <a:pt x="3510" y="1060"/>
                    <a:pt x="3510" y="1396"/>
                  </a:cubicBezTo>
                  <a:cubicBezTo>
                    <a:pt x="3508" y="1724"/>
                    <a:pt x="3227" y="1993"/>
                    <a:pt x="2899" y="1984"/>
                  </a:cubicBezTo>
                  <a:cubicBezTo>
                    <a:pt x="2579" y="1976"/>
                    <a:pt x="2351" y="1728"/>
                    <a:pt x="2348" y="1390"/>
                  </a:cubicBezTo>
                  <a:cubicBezTo>
                    <a:pt x="2346" y="1041"/>
                    <a:pt x="2596" y="776"/>
                    <a:pt x="2926" y="780"/>
                  </a:cubicBezTo>
                  <a:close/>
                  <a:moveTo>
                    <a:pt x="5008" y="1565"/>
                  </a:moveTo>
                  <a:lnTo>
                    <a:pt x="5008" y="1565"/>
                  </a:lnTo>
                  <a:cubicBezTo>
                    <a:pt x="5070" y="2402"/>
                    <a:pt x="4547" y="3420"/>
                    <a:pt x="3626" y="4118"/>
                  </a:cubicBezTo>
                  <a:cubicBezTo>
                    <a:pt x="3626" y="3259"/>
                    <a:pt x="3626" y="3259"/>
                    <a:pt x="3626" y="3259"/>
                  </a:cubicBezTo>
                  <a:cubicBezTo>
                    <a:pt x="3626" y="3001"/>
                    <a:pt x="3796" y="2626"/>
                    <a:pt x="3990" y="2455"/>
                  </a:cubicBezTo>
                  <a:lnTo>
                    <a:pt x="5008" y="1565"/>
                  </a:lnTo>
                  <a:close/>
                  <a:moveTo>
                    <a:pt x="2281" y="4757"/>
                  </a:moveTo>
                  <a:lnTo>
                    <a:pt x="2281" y="4757"/>
                  </a:lnTo>
                  <a:cubicBezTo>
                    <a:pt x="1485" y="4931"/>
                    <a:pt x="761" y="4723"/>
                    <a:pt x="412" y="4139"/>
                  </a:cubicBezTo>
                  <a:cubicBezTo>
                    <a:pt x="0" y="3450"/>
                    <a:pt x="224" y="2436"/>
                    <a:pt x="897" y="1599"/>
                  </a:cubicBezTo>
                  <a:cubicBezTo>
                    <a:pt x="1864" y="2453"/>
                    <a:pt x="1864" y="2453"/>
                    <a:pt x="1864" y="2453"/>
                  </a:cubicBezTo>
                  <a:cubicBezTo>
                    <a:pt x="2058" y="2624"/>
                    <a:pt x="2228" y="3001"/>
                    <a:pt x="2228" y="3259"/>
                  </a:cubicBezTo>
                  <a:cubicBezTo>
                    <a:pt x="2228" y="4598"/>
                    <a:pt x="2228" y="4598"/>
                    <a:pt x="2228" y="4598"/>
                  </a:cubicBezTo>
                  <a:cubicBezTo>
                    <a:pt x="2228" y="4658"/>
                    <a:pt x="2247" y="4713"/>
                    <a:pt x="2281" y="4757"/>
                  </a:cubicBezTo>
                  <a:close/>
                </a:path>
              </a:pathLst>
            </a:custGeom>
            <a:solidFill>
              <a:srgbClr val="7290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8" name="Freeform 4"/>
            <p:cNvSpPr>
              <a:spLocks noChangeArrowheads="1"/>
            </p:cNvSpPr>
            <p:nvPr/>
          </p:nvSpPr>
          <p:spPr bwMode="auto">
            <a:xfrm>
              <a:off x="642120" y="1415001"/>
              <a:ext cx="9951268" cy="1602666"/>
            </a:xfrm>
            <a:custGeom>
              <a:avLst/>
              <a:gdLst>
                <a:gd name="T0" fmla="*/ 0 w 27640"/>
                <a:gd name="T1" fmla="*/ 4453 h 4454"/>
                <a:gd name="T2" fmla="*/ 2914 w 27640"/>
                <a:gd name="T3" fmla="*/ 0 h 4454"/>
                <a:gd name="T4" fmla="*/ 734 w 27640"/>
                <a:gd name="T5" fmla="*/ 631 h 4454"/>
                <a:gd name="T6" fmla="*/ 2533 w 27640"/>
                <a:gd name="T7" fmla="*/ 1935 h 4454"/>
                <a:gd name="T8" fmla="*/ 734 w 27640"/>
                <a:gd name="T9" fmla="*/ 2566 h 4454"/>
                <a:gd name="T10" fmla="*/ 0 w 27640"/>
                <a:gd name="T11" fmla="*/ 4453 h 4454"/>
                <a:gd name="T12" fmla="*/ 3248 w 27640"/>
                <a:gd name="T13" fmla="*/ 4453 h 4454"/>
                <a:gd name="T14" fmla="*/ 4807 w 27640"/>
                <a:gd name="T15" fmla="*/ 0 h 4454"/>
                <a:gd name="T16" fmla="*/ 6431 w 27640"/>
                <a:gd name="T17" fmla="*/ 1365 h 4454"/>
                <a:gd name="T18" fmla="*/ 5190 w 27640"/>
                <a:gd name="T19" fmla="*/ 2693 h 4454"/>
                <a:gd name="T20" fmla="*/ 5755 w 27640"/>
                <a:gd name="T21" fmla="*/ 4453 h 4454"/>
                <a:gd name="T22" fmla="*/ 3970 w 27640"/>
                <a:gd name="T23" fmla="*/ 2725 h 4454"/>
                <a:gd name="T24" fmla="*/ 3248 w 27640"/>
                <a:gd name="T25" fmla="*/ 4453 h 4454"/>
                <a:gd name="T26" fmla="*/ 3970 w 27640"/>
                <a:gd name="T27" fmla="*/ 2105 h 4454"/>
                <a:gd name="T28" fmla="*/ 5730 w 27640"/>
                <a:gd name="T29" fmla="*/ 1365 h 4454"/>
                <a:gd name="T30" fmla="*/ 4778 w 27640"/>
                <a:gd name="T31" fmla="*/ 618 h 4454"/>
                <a:gd name="T32" fmla="*/ 3970 w 27640"/>
                <a:gd name="T33" fmla="*/ 2105 h 4454"/>
                <a:gd name="T34" fmla="*/ 6991 w 27640"/>
                <a:gd name="T35" fmla="*/ 4453 h 4454"/>
                <a:gd name="T36" fmla="*/ 9911 w 27640"/>
                <a:gd name="T37" fmla="*/ 0 h 4454"/>
                <a:gd name="T38" fmla="*/ 7723 w 27640"/>
                <a:gd name="T39" fmla="*/ 631 h 4454"/>
                <a:gd name="T40" fmla="*/ 9275 w 27640"/>
                <a:gd name="T41" fmla="*/ 1904 h 4454"/>
                <a:gd name="T42" fmla="*/ 7723 w 27640"/>
                <a:gd name="T43" fmla="*/ 2534 h 4454"/>
                <a:gd name="T44" fmla="*/ 9973 w 27640"/>
                <a:gd name="T45" fmla="*/ 3823 h 4454"/>
                <a:gd name="T46" fmla="*/ 6991 w 27640"/>
                <a:gd name="T47" fmla="*/ 4453 h 4454"/>
                <a:gd name="T48" fmla="*/ 10341 w 27640"/>
                <a:gd name="T49" fmla="*/ 4453 h 4454"/>
                <a:gd name="T50" fmla="*/ 13261 w 27640"/>
                <a:gd name="T51" fmla="*/ 0 h 4454"/>
                <a:gd name="T52" fmla="*/ 11075 w 27640"/>
                <a:gd name="T53" fmla="*/ 631 h 4454"/>
                <a:gd name="T54" fmla="*/ 12624 w 27640"/>
                <a:gd name="T55" fmla="*/ 1904 h 4454"/>
                <a:gd name="T56" fmla="*/ 11075 w 27640"/>
                <a:gd name="T57" fmla="*/ 2534 h 4454"/>
                <a:gd name="T58" fmla="*/ 13325 w 27640"/>
                <a:gd name="T59" fmla="*/ 3823 h 4454"/>
                <a:gd name="T60" fmla="*/ 10341 w 27640"/>
                <a:gd name="T61" fmla="*/ 4453 h 4454"/>
                <a:gd name="T62" fmla="*/ 13819 w 27640"/>
                <a:gd name="T63" fmla="*/ 4453 h 4454"/>
                <a:gd name="T64" fmla="*/ 15249 w 27640"/>
                <a:gd name="T65" fmla="*/ 0 h 4454"/>
                <a:gd name="T66" fmla="*/ 16824 w 27640"/>
                <a:gd name="T67" fmla="*/ 646 h 4454"/>
                <a:gd name="T68" fmla="*/ 17478 w 27640"/>
                <a:gd name="T69" fmla="*/ 2215 h 4454"/>
                <a:gd name="T70" fmla="*/ 16824 w 27640"/>
                <a:gd name="T71" fmla="*/ 3806 h 4454"/>
                <a:gd name="T72" fmla="*/ 15249 w 27640"/>
                <a:gd name="T73" fmla="*/ 4453 h 4454"/>
                <a:gd name="T74" fmla="*/ 14540 w 27640"/>
                <a:gd name="T75" fmla="*/ 3848 h 4454"/>
                <a:gd name="T76" fmla="*/ 15249 w 27640"/>
                <a:gd name="T77" fmla="*/ 3848 h 4454"/>
                <a:gd name="T78" fmla="*/ 16574 w 27640"/>
                <a:gd name="T79" fmla="*/ 3046 h 4454"/>
                <a:gd name="T80" fmla="*/ 16574 w 27640"/>
                <a:gd name="T81" fmla="*/ 1399 h 4454"/>
                <a:gd name="T82" fmla="*/ 15249 w 27640"/>
                <a:gd name="T83" fmla="*/ 605 h 4454"/>
                <a:gd name="T84" fmla="*/ 14540 w 27640"/>
                <a:gd name="T85" fmla="*/ 3848 h 4454"/>
                <a:gd name="T86" fmla="*/ 22876 w 27640"/>
                <a:gd name="T87" fmla="*/ 4453 h 4454"/>
                <a:gd name="T88" fmla="*/ 23009 w 27640"/>
                <a:gd name="T89" fmla="*/ 0 h 4454"/>
                <a:gd name="T90" fmla="*/ 27506 w 27640"/>
                <a:gd name="T91" fmla="*/ 0 h 4454"/>
                <a:gd name="T92" fmla="*/ 27639 w 27640"/>
                <a:gd name="T93" fmla="*/ 4453 h 4454"/>
                <a:gd name="T94" fmla="*/ 26905 w 27640"/>
                <a:gd name="T95" fmla="*/ 2031 h 4454"/>
                <a:gd name="T96" fmla="*/ 25193 w 27640"/>
                <a:gd name="T97" fmla="*/ 4392 h 4454"/>
                <a:gd name="T98" fmla="*/ 23610 w 27640"/>
                <a:gd name="T99" fmla="*/ 4453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640" h="4454">
                  <a:moveTo>
                    <a:pt x="0" y="4453"/>
                  </a:moveTo>
                  <a:lnTo>
                    <a:pt x="0" y="4453"/>
                  </a:lnTo>
                  <a:cubicBezTo>
                    <a:pt x="0" y="0"/>
                    <a:pt x="0" y="0"/>
                    <a:pt x="0" y="0"/>
                  </a:cubicBezTo>
                  <a:cubicBezTo>
                    <a:pt x="2914" y="0"/>
                    <a:pt x="2914" y="0"/>
                    <a:pt x="2914" y="0"/>
                  </a:cubicBezTo>
                  <a:cubicBezTo>
                    <a:pt x="2914" y="631"/>
                    <a:pt x="2914" y="631"/>
                    <a:pt x="2914" y="631"/>
                  </a:cubicBezTo>
                  <a:cubicBezTo>
                    <a:pt x="734" y="631"/>
                    <a:pt x="734" y="631"/>
                    <a:pt x="734" y="631"/>
                  </a:cubicBezTo>
                  <a:cubicBezTo>
                    <a:pt x="734" y="1935"/>
                    <a:pt x="734" y="1935"/>
                    <a:pt x="734" y="1935"/>
                  </a:cubicBezTo>
                  <a:cubicBezTo>
                    <a:pt x="2533" y="1935"/>
                    <a:pt x="2533" y="1935"/>
                    <a:pt x="2533" y="1935"/>
                  </a:cubicBezTo>
                  <a:cubicBezTo>
                    <a:pt x="2533" y="2566"/>
                    <a:pt x="2533" y="2566"/>
                    <a:pt x="2533" y="2566"/>
                  </a:cubicBezTo>
                  <a:cubicBezTo>
                    <a:pt x="734" y="2566"/>
                    <a:pt x="734" y="2566"/>
                    <a:pt x="734" y="2566"/>
                  </a:cubicBezTo>
                  <a:cubicBezTo>
                    <a:pt x="734" y="4453"/>
                    <a:pt x="734" y="4453"/>
                    <a:pt x="734" y="4453"/>
                  </a:cubicBezTo>
                  <a:lnTo>
                    <a:pt x="0" y="4453"/>
                  </a:lnTo>
                  <a:close/>
                  <a:moveTo>
                    <a:pt x="3248" y="4453"/>
                  </a:moveTo>
                  <a:lnTo>
                    <a:pt x="3248" y="4453"/>
                  </a:lnTo>
                  <a:cubicBezTo>
                    <a:pt x="3248" y="0"/>
                    <a:pt x="3248" y="0"/>
                    <a:pt x="3248" y="0"/>
                  </a:cubicBezTo>
                  <a:cubicBezTo>
                    <a:pt x="4807" y="0"/>
                    <a:pt x="4807" y="0"/>
                    <a:pt x="4807" y="0"/>
                  </a:cubicBezTo>
                  <a:cubicBezTo>
                    <a:pt x="5294" y="0"/>
                    <a:pt x="5686" y="129"/>
                    <a:pt x="5984" y="387"/>
                  </a:cubicBezTo>
                  <a:cubicBezTo>
                    <a:pt x="6280" y="646"/>
                    <a:pt x="6431" y="971"/>
                    <a:pt x="6431" y="1365"/>
                  </a:cubicBezTo>
                  <a:cubicBezTo>
                    <a:pt x="6431" y="1708"/>
                    <a:pt x="6318" y="1999"/>
                    <a:pt x="6098" y="2238"/>
                  </a:cubicBezTo>
                  <a:cubicBezTo>
                    <a:pt x="5876" y="2477"/>
                    <a:pt x="5573" y="2629"/>
                    <a:pt x="5190" y="2693"/>
                  </a:cubicBezTo>
                  <a:cubicBezTo>
                    <a:pt x="6653" y="4453"/>
                    <a:pt x="6653" y="4453"/>
                    <a:pt x="6653" y="4453"/>
                  </a:cubicBezTo>
                  <a:cubicBezTo>
                    <a:pt x="5755" y="4453"/>
                    <a:pt x="5755" y="4453"/>
                    <a:pt x="5755" y="4453"/>
                  </a:cubicBezTo>
                  <a:cubicBezTo>
                    <a:pt x="4401" y="2725"/>
                    <a:pt x="4401" y="2725"/>
                    <a:pt x="4401" y="2725"/>
                  </a:cubicBezTo>
                  <a:cubicBezTo>
                    <a:pt x="3970" y="2725"/>
                    <a:pt x="3970" y="2725"/>
                    <a:pt x="3970" y="2725"/>
                  </a:cubicBezTo>
                  <a:cubicBezTo>
                    <a:pt x="3970" y="4453"/>
                    <a:pt x="3970" y="4453"/>
                    <a:pt x="3970" y="4453"/>
                  </a:cubicBezTo>
                  <a:lnTo>
                    <a:pt x="3248" y="4453"/>
                  </a:lnTo>
                  <a:close/>
                  <a:moveTo>
                    <a:pt x="3970" y="2105"/>
                  </a:moveTo>
                  <a:lnTo>
                    <a:pt x="3970" y="2105"/>
                  </a:lnTo>
                  <a:cubicBezTo>
                    <a:pt x="4778" y="2105"/>
                    <a:pt x="4778" y="2105"/>
                    <a:pt x="4778" y="2105"/>
                  </a:cubicBezTo>
                  <a:cubicBezTo>
                    <a:pt x="5413" y="2105"/>
                    <a:pt x="5730" y="1858"/>
                    <a:pt x="5730" y="1365"/>
                  </a:cubicBezTo>
                  <a:cubicBezTo>
                    <a:pt x="5730" y="1113"/>
                    <a:pt x="5645" y="927"/>
                    <a:pt x="5476" y="802"/>
                  </a:cubicBezTo>
                  <a:cubicBezTo>
                    <a:pt x="5307" y="679"/>
                    <a:pt x="5072" y="618"/>
                    <a:pt x="4778" y="618"/>
                  </a:cubicBezTo>
                  <a:cubicBezTo>
                    <a:pt x="3970" y="618"/>
                    <a:pt x="3970" y="618"/>
                    <a:pt x="3970" y="618"/>
                  </a:cubicBezTo>
                  <a:lnTo>
                    <a:pt x="3970" y="2105"/>
                  </a:lnTo>
                  <a:close/>
                  <a:moveTo>
                    <a:pt x="6991" y="4453"/>
                  </a:moveTo>
                  <a:lnTo>
                    <a:pt x="6991" y="4453"/>
                  </a:lnTo>
                  <a:cubicBezTo>
                    <a:pt x="6991" y="0"/>
                    <a:pt x="6991" y="0"/>
                    <a:pt x="6991" y="0"/>
                  </a:cubicBezTo>
                  <a:cubicBezTo>
                    <a:pt x="9911" y="0"/>
                    <a:pt x="9911" y="0"/>
                    <a:pt x="9911" y="0"/>
                  </a:cubicBezTo>
                  <a:cubicBezTo>
                    <a:pt x="9911" y="631"/>
                    <a:pt x="9911" y="631"/>
                    <a:pt x="9911" y="631"/>
                  </a:cubicBezTo>
                  <a:cubicBezTo>
                    <a:pt x="7723" y="631"/>
                    <a:pt x="7723" y="631"/>
                    <a:pt x="7723" y="631"/>
                  </a:cubicBezTo>
                  <a:cubicBezTo>
                    <a:pt x="7723" y="1904"/>
                    <a:pt x="7723" y="1904"/>
                    <a:pt x="7723" y="1904"/>
                  </a:cubicBezTo>
                  <a:cubicBezTo>
                    <a:pt x="9275" y="1904"/>
                    <a:pt x="9275" y="1904"/>
                    <a:pt x="9275" y="1904"/>
                  </a:cubicBezTo>
                  <a:cubicBezTo>
                    <a:pt x="9275" y="2534"/>
                    <a:pt x="9275" y="2534"/>
                    <a:pt x="9275" y="2534"/>
                  </a:cubicBezTo>
                  <a:cubicBezTo>
                    <a:pt x="7723" y="2534"/>
                    <a:pt x="7723" y="2534"/>
                    <a:pt x="7723" y="2534"/>
                  </a:cubicBezTo>
                  <a:cubicBezTo>
                    <a:pt x="7723" y="3823"/>
                    <a:pt x="7723" y="3823"/>
                    <a:pt x="7723" y="3823"/>
                  </a:cubicBezTo>
                  <a:cubicBezTo>
                    <a:pt x="9973" y="3823"/>
                    <a:pt x="9973" y="3823"/>
                    <a:pt x="9973" y="3823"/>
                  </a:cubicBezTo>
                  <a:cubicBezTo>
                    <a:pt x="9973" y="4453"/>
                    <a:pt x="9973" y="4453"/>
                    <a:pt x="9973" y="4453"/>
                  </a:cubicBezTo>
                  <a:lnTo>
                    <a:pt x="6991" y="4453"/>
                  </a:lnTo>
                  <a:close/>
                  <a:moveTo>
                    <a:pt x="10341" y="4453"/>
                  </a:moveTo>
                  <a:lnTo>
                    <a:pt x="10341" y="4453"/>
                  </a:lnTo>
                  <a:cubicBezTo>
                    <a:pt x="10341" y="0"/>
                    <a:pt x="10341" y="0"/>
                    <a:pt x="10341" y="0"/>
                  </a:cubicBezTo>
                  <a:cubicBezTo>
                    <a:pt x="13261" y="0"/>
                    <a:pt x="13261" y="0"/>
                    <a:pt x="13261" y="0"/>
                  </a:cubicBezTo>
                  <a:cubicBezTo>
                    <a:pt x="13261" y="631"/>
                    <a:pt x="13261" y="631"/>
                    <a:pt x="13261" y="631"/>
                  </a:cubicBezTo>
                  <a:cubicBezTo>
                    <a:pt x="11075" y="631"/>
                    <a:pt x="11075" y="631"/>
                    <a:pt x="11075" y="631"/>
                  </a:cubicBezTo>
                  <a:cubicBezTo>
                    <a:pt x="11075" y="1904"/>
                    <a:pt x="11075" y="1904"/>
                    <a:pt x="11075" y="1904"/>
                  </a:cubicBezTo>
                  <a:cubicBezTo>
                    <a:pt x="12624" y="1904"/>
                    <a:pt x="12624" y="1904"/>
                    <a:pt x="12624" y="1904"/>
                  </a:cubicBezTo>
                  <a:cubicBezTo>
                    <a:pt x="12624" y="2534"/>
                    <a:pt x="12624" y="2534"/>
                    <a:pt x="12624" y="2534"/>
                  </a:cubicBezTo>
                  <a:cubicBezTo>
                    <a:pt x="11075" y="2534"/>
                    <a:pt x="11075" y="2534"/>
                    <a:pt x="11075" y="2534"/>
                  </a:cubicBezTo>
                  <a:cubicBezTo>
                    <a:pt x="11075" y="3823"/>
                    <a:pt x="11075" y="3823"/>
                    <a:pt x="11075" y="3823"/>
                  </a:cubicBezTo>
                  <a:cubicBezTo>
                    <a:pt x="13325" y="3823"/>
                    <a:pt x="13325" y="3823"/>
                    <a:pt x="13325" y="3823"/>
                  </a:cubicBezTo>
                  <a:cubicBezTo>
                    <a:pt x="13325" y="4453"/>
                    <a:pt x="13325" y="4453"/>
                    <a:pt x="13325" y="4453"/>
                  </a:cubicBezTo>
                  <a:lnTo>
                    <a:pt x="10341" y="4453"/>
                  </a:lnTo>
                  <a:close/>
                  <a:moveTo>
                    <a:pt x="13819" y="4453"/>
                  </a:moveTo>
                  <a:lnTo>
                    <a:pt x="13819" y="4453"/>
                  </a:lnTo>
                  <a:cubicBezTo>
                    <a:pt x="13819" y="0"/>
                    <a:pt x="13819" y="0"/>
                    <a:pt x="13819" y="0"/>
                  </a:cubicBezTo>
                  <a:cubicBezTo>
                    <a:pt x="15249" y="0"/>
                    <a:pt x="15249" y="0"/>
                    <a:pt x="15249" y="0"/>
                  </a:cubicBezTo>
                  <a:cubicBezTo>
                    <a:pt x="15550" y="0"/>
                    <a:pt x="15838" y="60"/>
                    <a:pt x="16113" y="176"/>
                  </a:cubicBezTo>
                  <a:cubicBezTo>
                    <a:pt x="16386" y="292"/>
                    <a:pt x="16625" y="449"/>
                    <a:pt x="16824" y="646"/>
                  </a:cubicBezTo>
                  <a:cubicBezTo>
                    <a:pt x="17025" y="842"/>
                    <a:pt x="17183" y="1079"/>
                    <a:pt x="17302" y="1352"/>
                  </a:cubicBezTo>
                  <a:cubicBezTo>
                    <a:pt x="17420" y="1627"/>
                    <a:pt x="17478" y="1914"/>
                    <a:pt x="17478" y="2215"/>
                  </a:cubicBezTo>
                  <a:cubicBezTo>
                    <a:pt x="17478" y="2521"/>
                    <a:pt x="17420" y="2813"/>
                    <a:pt x="17302" y="3091"/>
                  </a:cubicBezTo>
                  <a:cubicBezTo>
                    <a:pt x="17183" y="3368"/>
                    <a:pt x="17025" y="3607"/>
                    <a:pt x="16824" y="3806"/>
                  </a:cubicBezTo>
                  <a:cubicBezTo>
                    <a:pt x="16625" y="4005"/>
                    <a:pt x="16386" y="4161"/>
                    <a:pt x="16113" y="4278"/>
                  </a:cubicBezTo>
                  <a:cubicBezTo>
                    <a:pt x="15838" y="4396"/>
                    <a:pt x="15550" y="4453"/>
                    <a:pt x="15249" y="4453"/>
                  </a:cubicBezTo>
                  <a:lnTo>
                    <a:pt x="13819" y="4453"/>
                  </a:lnTo>
                  <a:close/>
                  <a:moveTo>
                    <a:pt x="14540" y="3848"/>
                  </a:moveTo>
                  <a:lnTo>
                    <a:pt x="14540" y="3848"/>
                  </a:lnTo>
                  <a:cubicBezTo>
                    <a:pt x="15249" y="3848"/>
                    <a:pt x="15249" y="3848"/>
                    <a:pt x="15249" y="3848"/>
                  </a:cubicBezTo>
                  <a:cubicBezTo>
                    <a:pt x="15548" y="3848"/>
                    <a:pt x="15812" y="3776"/>
                    <a:pt x="16043" y="3632"/>
                  </a:cubicBezTo>
                  <a:cubicBezTo>
                    <a:pt x="16274" y="3490"/>
                    <a:pt x="16449" y="3294"/>
                    <a:pt x="16574" y="3046"/>
                  </a:cubicBezTo>
                  <a:cubicBezTo>
                    <a:pt x="16697" y="2799"/>
                    <a:pt x="16758" y="2521"/>
                    <a:pt x="16758" y="2215"/>
                  </a:cubicBezTo>
                  <a:cubicBezTo>
                    <a:pt x="16758" y="1914"/>
                    <a:pt x="16697" y="1644"/>
                    <a:pt x="16574" y="1399"/>
                  </a:cubicBezTo>
                  <a:cubicBezTo>
                    <a:pt x="16449" y="1155"/>
                    <a:pt x="16274" y="963"/>
                    <a:pt x="16041" y="819"/>
                  </a:cubicBezTo>
                  <a:cubicBezTo>
                    <a:pt x="15810" y="677"/>
                    <a:pt x="15546" y="605"/>
                    <a:pt x="15249" y="605"/>
                  </a:cubicBezTo>
                  <a:cubicBezTo>
                    <a:pt x="14540" y="605"/>
                    <a:pt x="14540" y="605"/>
                    <a:pt x="14540" y="605"/>
                  </a:cubicBezTo>
                  <a:lnTo>
                    <a:pt x="14540" y="3848"/>
                  </a:lnTo>
                  <a:close/>
                  <a:moveTo>
                    <a:pt x="22876" y="4453"/>
                  </a:moveTo>
                  <a:lnTo>
                    <a:pt x="22876" y="4453"/>
                  </a:lnTo>
                  <a:cubicBezTo>
                    <a:pt x="22876" y="0"/>
                    <a:pt x="22876" y="0"/>
                    <a:pt x="22876" y="0"/>
                  </a:cubicBezTo>
                  <a:cubicBezTo>
                    <a:pt x="23009" y="0"/>
                    <a:pt x="23009" y="0"/>
                    <a:pt x="23009" y="0"/>
                  </a:cubicBezTo>
                  <a:cubicBezTo>
                    <a:pt x="25256" y="3277"/>
                    <a:pt x="25256" y="3277"/>
                    <a:pt x="25256" y="3277"/>
                  </a:cubicBezTo>
                  <a:cubicBezTo>
                    <a:pt x="27506" y="0"/>
                    <a:pt x="27506" y="0"/>
                    <a:pt x="27506" y="0"/>
                  </a:cubicBezTo>
                  <a:cubicBezTo>
                    <a:pt x="27639" y="0"/>
                    <a:pt x="27639" y="0"/>
                    <a:pt x="27639" y="0"/>
                  </a:cubicBezTo>
                  <a:cubicBezTo>
                    <a:pt x="27639" y="4453"/>
                    <a:pt x="27639" y="4453"/>
                    <a:pt x="27639" y="4453"/>
                  </a:cubicBezTo>
                  <a:cubicBezTo>
                    <a:pt x="26905" y="4453"/>
                    <a:pt x="26905" y="4453"/>
                    <a:pt x="26905" y="4453"/>
                  </a:cubicBezTo>
                  <a:cubicBezTo>
                    <a:pt x="26905" y="2031"/>
                    <a:pt x="26905" y="2031"/>
                    <a:pt x="26905" y="2031"/>
                  </a:cubicBezTo>
                  <a:cubicBezTo>
                    <a:pt x="25322" y="4392"/>
                    <a:pt x="25322" y="4392"/>
                    <a:pt x="25322" y="4392"/>
                  </a:cubicBezTo>
                  <a:cubicBezTo>
                    <a:pt x="25193" y="4392"/>
                    <a:pt x="25193" y="4392"/>
                    <a:pt x="25193" y="4392"/>
                  </a:cubicBezTo>
                  <a:cubicBezTo>
                    <a:pt x="23610" y="2031"/>
                    <a:pt x="23610" y="2031"/>
                    <a:pt x="23610" y="2031"/>
                  </a:cubicBezTo>
                  <a:cubicBezTo>
                    <a:pt x="23610" y="4453"/>
                    <a:pt x="23610" y="4453"/>
                    <a:pt x="23610" y="4453"/>
                  </a:cubicBezTo>
                  <a:lnTo>
                    <a:pt x="22876" y="4453"/>
                  </a:lnTo>
                  <a:close/>
                </a:path>
              </a:pathLst>
            </a:custGeom>
            <a:solidFill>
              <a:srgbClr val="00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spTree>
    <p:extLst>
      <p:ext uri="{BB962C8B-B14F-4D97-AF65-F5344CB8AC3E}">
        <p14:creationId xmlns:p14="http://schemas.microsoft.com/office/powerpoint/2010/main" val="33658953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3175" cmpd="sng">
            <a:solidFill>
              <a:schemeClr val="tx1"/>
            </a:solidFill>
          </a:ln>
        </p:spPr>
        <p:txBody>
          <a:bodyPr vert="horz" lIns="91440" tIns="45720" rIns="91440" bIns="45720" rtlCol="0" anchor="ctr"/>
          <a:lstStyle/>
          <a:p>
            <a:endParaRPr lang="en-US" dirty="0"/>
          </a:p>
        </p:txBody>
      </p:sp>
      <p:sp>
        <p:nvSpPr>
          <p:cNvPr id="9" name="Date Placeholder 2"/>
          <p:cNvSpPr>
            <a:spLocks noGrp="1"/>
          </p:cNvSpPr>
          <p:nvPr>
            <p:ph type="dt" sz="quarter" idx="1"/>
          </p:nvPr>
        </p:nvSpPr>
        <p:spPr>
          <a:xfrm>
            <a:off x="0" y="478849"/>
            <a:ext cx="4648200" cy="359351"/>
          </a:xfrm>
          <a:prstGeom prst="rect">
            <a:avLst/>
          </a:prstGeom>
        </p:spPr>
        <p:txBody>
          <a:bodyPr vert="horz" lIns="91440" tIns="45720" rIns="91440" bIns="45720" rtlCol="0"/>
          <a:lstStyle>
            <a:lvl1pPr algn="r">
              <a:defRPr sz="600"/>
            </a:lvl1pPr>
          </a:lstStyle>
          <a:p>
            <a:pPr algn="l"/>
            <a:fld id="{8B3C084B-67E6-A247-9545-1C393749621D}" type="datetime4">
              <a:rPr lang="en-US" kern="0" cap="all" spc="200" smtClean="0">
                <a:solidFill>
                  <a:schemeClr val="accent3"/>
                </a:solidFill>
              </a:rPr>
              <a:t>April 21, 2022</a:t>
            </a:fld>
            <a:endParaRPr lang="en-US" kern="0" cap="all" spc="200" dirty="0">
              <a:solidFill>
                <a:schemeClr val="accent3"/>
              </a:solidFill>
            </a:endParaRPr>
          </a:p>
        </p:txBody>
      </p:sp>
      <p:sp>
        <p:nvSpPr>
          <p:cNvPr id="10" name="Footer Placeholder 3"/>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z="600" dirty="0">
                <a:solidFill>
                  <a:schemeClr val="tx1">
                    <a:lumMod val="20000"/>
                    <a:lumOff val="80000"/>
                  </a:schemeClr>
                </a:solidFill>
              </a:rPr>
              <a:t>© 2017 Tufts Associated Health Plans, Inc. All Rights Reserved</a:t>
            </a:r>
          </a:p>
        </p:txBody>
      </p:sp>
      <p:sp>
        <p:nvSpPr>
          <p:cNvPr id="11" name="Slide Number Placeholder 4"/>
          <p:cNvSpPr>
            <a:spLocks noGrp="1"/>
          </p:cNvSpPr>
          <p:nvPr>
            <p:ph type="sldNum" sz="quarter" idx="5"/>
          </p:nvPr>
        </p:nvSpPr>
        <p:spPr>
          <a:xfrm>
            <a:off x="2971800" y="8685213"/>
            <a:ext cx="914400" cy="458787"/>
          </a:xfrm>
          <a:prstGeom prst="rect">
            <a:avLst/>
          </a:prstGeom>
        </p:spPr>
        <p:txBody>
          <a:bodyPr vert="horz" lIns="91440" tIns="45720" rIns="91440" bIns="45720" rtlCol="0" anchor="b"/>
          <a:lstStyle>
            <a:lvl1pPr algn="r">
              <a:defRPr sz="1200"/>
            </a:lvl1pPr>
          </a:lstStyle>
          <a:p>
            <a:pPr algn="ctr"/>
            <a:fld id="{E90D82F6-87A7-4770-9311-F8E9CD16B6DE}" type="slidenum">
              <a:rPr lang="en-US" sz="800" b="1" smtClean="0"/>
              <a:pPr algn="ctr"/>
              <a:t>‹#›</a:t>
            </a:fld>
            <a:endParaRPr lang="en-US" sz="800" b="1" dirty="0"/>
          </a:p>
        </p:txBody>
      </p:sp>
      <p:sp>
        <p:nvSpPr>
          <p:cNvPr id="3" name="Header Placeholder 2"/>
          <p:cNvSpPr>
            <a:spLocks noGrp="1"/>
          </p:cNvSpPr>
          <p:nvPr>
            <p:ph type="hdr" sz="quarter"/>
          </p:nvPr>
        </p:nvSpPr>
        <p:spPr>
          <a:xfrm>
            <a:off x="0" y="0"/>
            <a:ext cx="2971800" cy="457200"/>
          </a:xfrm>
          <a:prstGeom prst="rect">
            <a:avLst/>
          </a:prstGeom>
        </p:spPr>
        <p:txBody>
          <a:bodyPr vert="horz" lIns="91440" tIns="45720" rIns="91440" bIns="45720" rtlCol="0" anchor="b" anchorCtr="0"/>
          <a:lstStyle>
            <a:lvl1pPr algn="l">
              <a:defRPr sz="1000" b="1" kern="0" cap="all" spc="300">
                <a:solidFill>
                  <a:srgbClr val="6FA84D"/>
                </a:solidFill>
              </a:defRPr>
            </a:lvl1pPr>
          </a:lstStyle>
          <a:p>
            <a:r>
              <a:rPr lang="en-US" dirty="0"/>
              <a:t>We’re with you</a:t>
            </a:r>
          </a:p>
        </p:txBody>
      </p:sp>
      <p:sp>
        <p:nvSpPr>
          <p:cNvPr id="6" name="Notes Placeholder 5"/>
          <p:cNvSpPr>
            <a:spLocks noGrp="1"/>
          </p:cNvSpPr>
          <p:nvPr>
            <p:ph type="body" sz="quarter" idx="3"/>
          </p:nvPr>
        </p:nvSpPr>
        <p:spPr>
          <a:xfrm>
            <a:off x="0" y="4343399"/>
            <a:ext cx="6858000" cy="4341813"/>
          </a:xfrm>
          <a:prstGeom prst="rect">
            <a:avLst/>
          </a:prstGeom>
        </p:spPr>
        <p:txBody>
          <a:bodyPr vert="horz" wrap="square"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3" name="Group 1"/>
          <p:cNvGrpSpPr>
            <a:grpSpLocks/>
          </p:cNvGrpSpPr>
          <p:nvPr/>
        </p:nvGrpSpPr>
        <p:grpSpPr bwMode="auto">
          <a:xfrm>
            <a:off x="5588416" y="8767706"/>
            <a:ext cx="1202791" cy="329259"/>
            <a:chOff x="514350" y="701675"/>
            <a:chExt cx="10079038" cy="2760663"/>
          </a:xfrm>
        </p:grpSpPr>
        <p:sp>
          <p:nvSpPr>
            <p:cNvPr id="34" name="Freeform 33"/>
            <p:cNvSpPr>
              <a:spLocks noChangeArrowheads="1"/>
            </p:cNvSpPr>
            <p:nvPr/>
          </p:nvSpPr>
          <p:spPr bwMode="auto">
            <a:xfrm>
              <a:off x="7310248" y="3156628"/>
              <a:ext cx="1172153" cy="305710"/>
            </a:xfrm>
            <a:custGeom>
              <a:avLst/>
              <a:gdLst>
                <a:gd name="T0" fmla="*/ 0 w 3253"/>
                <a:gd name="T1" fmla="*/ 7 h 852"/>
                <a:gd name="T2" fmla="*/ 0 w 3253"/>
                <a:gd name="T3" fmla="*/ 7 h 852"/>
                <a:gd name="T4" fmla="*/ 344 w 3253"/>
                <a:gd name="T5" fmla="*/ 7 h 852"/>
                <a:gd name="T6" fmla="*/ 666 w 3253"/>
                <a:gd name="T7" fmla="*/ 299 h 852"/>
                <a:gd name="T8" fmla="*/ 666 w 3253"/>
                <a:gd name="T9" fmla="*/ 301 h 852"/>
                <a:gd name="T10" fmla="*/ 325 w 3253"/>
                <a:gd name="T11" fmla="*/ 597 h 852"/>
                <a:gd name="T12" fmla="*/ 186 w 3253"/>
                <a:gd name="T13" fmla="*/ 597 h 852"/>
                <a:gd name="T14" fmla="*/ 186 w 3253"/>
                <a:gd name="T15" fmla="*/ 851 h 852"/>
                <a:gd name="T16" fmla="*/ 0 w 3253"/>
                <a:gd name="T17" fmla="*/ 851 h 852"/>
                <a:gd name="T18" fmla="*/ 0 w 3253"/>
                <a:gd name="T19" fmla="*/ 7 h 852"/>
                <a:gd name="T20" fmla="*/ 332 w 3253"/>
                <a:gd name="T21" fmla="*/ 432 h 852"/>
                <a:gd name="T22" fmla="*/ 332 w 3253"/>
                <a:gd name="T23" fmla="*/ 432 h 852"/>
                <a:gd name="T24" fmla="*/ 480 w 3253"/>
                <a:gd name="T25" fmla="*/ 305 h 852"/>
                <a:gd name="T26" fmla="*/ 480 w 3253"/>
                <a:gd name="T27" fmla="*/ 303 h 852"/>
                <a:gd name="T28" fmla="*/ 328 w 3253"/>
                <a:gd name="T29" fmla="*/ 174 h 852"/>
                <a:gd name="T30" fmla="*/ 186 w 3253"/>
                <a:gd name="T31" fmla="*/ 174 h 852"/>
                <a:gd name="T32" fmla="*/ 186 w 3253"/>
                <a:gd name="T33" fmla="*/ 432 h 852"/>
                <a:gd name="T34" fmla="*/ 332 w 3253"/>
                <a:gd name="T35" fmla="*/ 432 h 852"/>
                <a:gd name="T36" fmla="*/ 804 w 3253"/>
                <a:gd name="T37" fmla="*/ 7 h 852"/>
                <a:gd name="T38" fmla="*/ 804 w 3253"/>
                <a:gd name="T39" fmla="*/ 7 h 852"/>
                <a:gd name="T40" fmla="*/ 990 w 3253"/>
                <a:gd name="T41" fmla="*/ 7 h 852"/>
                <a:gd name="T42" fmla="*/ 990 w 3253"/>
                <a:gd name="T43" fmla="*/ 682 h 852"/>
                <a:gd name="T44" fmla="*/ 1411 w 3253"/>
                <a:gd name="T45" fmla="*/ 682 h 852"/>
                <a:gd name="T46" fmla="*/ 1411 w 3253"/>
                <a:gd name="T47" fmla="*/ 851 h 852"/>
                <a:gd name="T48" fmla="*/ 804 w 3253"/>
                <a:gd name="T49" fmla="*/ 851 h 852"/>
                <a:gd name="T50" fmla="*/ 804 w 3253"/>
                <a:gd name="T51" fmla="*/ 7 h 852"/>
                <a:gd name="T52" fmla="*/ 1838 w 3253"/>
                <a:gd name="T53" fmla="*/ 0 h 852"/>
                <a:gd name="T54" fmla="*/ 1838 w 3253"/>
                <a:gd name="T55" fmla="*/ 0 h 852"/>
                <a:gd name="T56" fmla="*/ 2010 w 3253"/>
                <a:gd name="T57" fmla="*/ 0 h 852"/>
                <a:gd name="T58" fmla="*/ 2372 w 3253"/>
                <a:gd name="T59" fmla="*/ 851 h 852"/>
                <a:gd name="T60" fmla="*/ 2177 w 3253"/>
                <a:gd name="T61" fmla="*/ 851 h 852"/>
                <a:gd name="T62" fmla="*/ 2101 w 3253"/>
                <a:gd name="T63" fmla="*/ 661 h 852"/>
                <a:gd name="T64" fmla="*/ 1743 w 3253"/>
                <a:gd name="T65" fmla="*/ 661 h 852"/>
                <a:gd name="T66" fmla="*/ 1667 w 3253"/>
                <a:gd name="T67" fmla="*/ 851 h 852"/>
                <a:gd name="T68" fmla="*/ 1479 w 3253"/>
                <a:gd name="T69" fmla="*/ 851 h 852"/>
                <a:gd name="T70" fmla="*/ 1838 w 3253"/>
                <a:gd name="T71" fmla="*/ 0 h 852"/>
                <a:gd name="T72" fmla="*/ 2035 w 3253"/>
                <a:gd name="T73" fmla="*/ 498 h 852"/>
                <a:gd name="T74" fmla="*/ 2035 w 3253"/>
                <a:gd name="T75" fmla="*/ 498 h 852"/>
                <a:gd name="T76" fmla="*/ 1923 w 3253"/>
                <a:gd name="T77" fmla="*/ 225 h 852"/>
                <a:gd name="T78" fmla="*/ 1811 w 3253"/>
                <a:gd name="T79" fmla="*/ 498 h 852"/>
                <a:gd name="T80" fmla="*/ 2035 w 3253"/>
                <a:gd name="T81" fmla="*/ 498 h 852"/>
                <a:gd name="T82" fmla="*/ 2501 w 3253"/>
                <a:gd name="T83" fmla="*/ 7 h 852"/>
                <a:gd name="T84" fmla="*/ 2501 w 3253"/>
                <a:gd name="T85" fmla="*/ 7 h 852"/>
                <a:gd name="T86" fmla="*/ 2672 w 3253"/>
                <a:gd name="T87" fmla="*/ 7 h 852"/>
                <a:gd name="T88" fmla="*/ 3068 w 3253"/>
                <a:gd name="T89" fmla="*/ 527 h 852"/>
                <a:gd name="T90" fmla="*/ 3068 w 3253"/>
                <a:gd name="T91" fmla="*/ 7 h 852"/>
                <a:gd name="T92" fmla="*/ 3252 w 3253"/>
                <a:gd name="T93" fmla="*/ 7 h 852"/>
                <a:gd name="T94" fmla="*/ 3252 w 3253"/>
                <a:gd name="T95" fmla="*/ 851 h 852"/>
                <a:gd name="T96" fmla="*/ 3093 w 3253"/>
                <a:gd name="T97" fmla="*/ 851 h 852"/>
                <a:gd name="T98" fmla="*/ 2685 w 3253"/>
                <a:gd name="T99" fmla="*/ 314 h 852"/>
                <a:gd name="T100" fmla="*/ 2685 w 3253"/>
                <a:gd name="T101" fmla="*/ 851 h 852"/>
                <a:gd name="T102" fmla="*/ 2501 w 3253"/>
                <a:gd name="T103" fmla="*/ 851 h 852"/>
                <a:gd name="T104" fmla="*/ 2501 w 3253"/>
                <a:gd name="T105" fmla="*/ 7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3" h="852">
                  <a:moveTo>
                    <a:pt x="0" y="7"/>
                  </a:moveTo>
                  <a:lnTo>
                    <a:pt x="0" y="7"/>
                  </a:lnTo>
                  <a:cubicBezTo>
                    <a:pt x="344" y="7"/>
                    <a:pt x="344" y="7"/>
                    <a:pt x="344" y="7"/>
                  </a:cubicBezTo>
                  <a:cubicBezTo>
                    <a:pt x="545" y="7"/>
                    <a:pt x="666" y="127"/>
                    <a:pt x="666" y="299"/>
                  </a:cubicBezTo>
                  <a:cubicBezTo>
                    <a:pt x="666" y="301"/>
                    <a:pt x="666" y="301"/>
                    <a:pt x="666" y="301"/>
                  </a:cubicBezTo>
                  <a:cubicBezTo>
                    <a:pt x="666" y="495"/>
                    <a:pt x="516" y="597"/>
                    <a:pt x="325" y="597"/>
                  </a:cubicBezTo>
                  <a:cubicBezTo>
                    <a:pt x="186" y="597"/>
                    <a:pt x="186" y="597"/>
                    <a:pt x="186" y="597"/>
                  </a:cubicBezTo>
                  <a:cubicBezTo>
                    <a:pt x="186" y="851"/>
                    <a:pt x="186" y="851"/>
                    <a:pt x="186" y="851"/>
                  </a:cubicBezTo>
                  <a:cubicBezTo>
                    <a:pt x="0" y="851"/>
                    <a:pt x="0" y="851"/>
                    <a:pt x="0" y="851"/>
                  </a:cubicBezTo>
                  <a:lnTo>
                    <a:pt x="0" y="7"/>
                  </a:lnTo>
                  <a:close/>
                  <a:moveTo>
                    <a:pt x="332" y="432"/>
                  </a:moveTo>
                  <a:lnTo>
                    <a:pt x="332" y="432"/>
                  </a:lnTo>
                  <a:cubicBezTo>
                    <a:pt x="425" y="432"/>
                    <a:pt x="480" y="377"/>
                    <a:pt x="480" y="305"/>
                  </a:cubicBezTo>
                  <a:cubicBezTo>
                    <a:pt x="480" y="303"/>
                    <a:pt x="480" y="303"/>
                    <a:pt x="480" y="303"/>
                  </a:cubicBezTo>
                  <a:cubicBezTo>
                    <a:pt x="480" y="218"/>
                    <a:pt x="421" y="174"/>
                    <a:pt x="328" y="174"/>
                  </a:cubicBezTo>
                  <a:cubicBezTo>
                    <a:pt x="186" y="174"/>
                    <a:pt x="186" y="174"/>
                    <a:pt x="186" y="174"/>
                  </a:cubicBezTo>
                  <a:cubicBezTo>
                    <a:pt x="186" y="432"/>
                    <a:pt x="186" y="432"/>
                    <a:pt x="186" y="432"/>
                  </a:cubicBezTo>
                  <a:lnTo>
                    <a:pt x="332" y="432"/>
                  </a:lnTo>
                  <a:close/>
                  <a:moveTo>
                    <a:pt x="804" y="7"/>
                  </a:moveTo>
                  <a:lnTo>
                    <a:pt x="804" y="7"/>
                  </a:lnTo>
                  <a:cubicBezTo>
                    <a:pt x="990" y="7"/>
                    <a:pt x="990" y="7"/>
                    <a:pt x="990" y="7"/>
                  </a:cubicBezTo>
                  <a:cubicBezTo>
                    <a:pt x="990" y="682"/>
                    <a:pt x="990" y="682"/>
                    <a:pt x="990" y="682"/>
                  </a:cubicBezTo>
                  <a:cubicBezTo>
                    <a:pt x="1411" y="682"/>
                    <a:pt x="1411" y="682"/>
                    <a:pt x="1411" y="682"/>
                  </a:cubicBezTo>
                  <a:cubicBezTo>
                    <a:pt x="1411" y="851"/>
                    <a:pt x="1411" y="851"/>
                    <a:pt x="1411" y="851"/>
                  </a:cubicBezTo>
                  <a:cubicBezTo>
                    <a:pt x="804" y="851"/>
                    <a:pt x="804" y="851"/>
                    <a:pt x="804" y="851"/>
                  </a:cubicBezTo>
                  <a:lnTo>
                    <a:pt x="804" y="7"/>
                  </a:lnTo>
                  <a:close/>
                  <a:moveTo>
                    <a:pt x="1838" y="0"/>
                  </a:moveTo>
                  <a:lnTo>
                    <a:pt x="1838" y="0"/>
                  </a:lnTo>
                  <a:cubicBezTo>
                    <a:pt x="2010" y="0"/>
                    <a:pt x="2010" y="0"/>
                    <a:pt x="2010" y="0"/>
                  </a:cubicBezTo>
                  <a:cubicBezTo>
                    <a:pt x="2372" y="851"/>
                    <a:pt x="2372" y="851"/>
                    <a:pt x="2372" y="851"/>
                  </a:cubicBezTo>
                  <a:cubicBezTo>
                    <a:pt x="2177" y="851"/>
                    <a:pt x="2177" y="851"/>
                    <a:pt x="2177" y="851"/>
                  </a:cubicBezTo>
                  <a:cubicBezTo>
                    <a:pt x="2101" y="661"/>
                    <a:pt x="2101" y="661"/>
                    <a:pt x="2101" y="661"/>
                  </a:cubicBezTo>
                  <a:cubicBezTo>
                    <a:pt x="1743" y="661"/>
                    <a:pt x="1743" y="661"/>
                    <a:pt x="1743" y="661"/>
                  </a:cubicBezTo>
                  <a:cubicBezTo>
                    <a:pt x="1667" y="851"/>
                    <a:pt x="1667" y="851"/>
                    <a:pt x="1667" y="851"/>
                  </a:cubicBezTo>
                  <a:cubicBezTo>
                    <a:pt x="1479" y="851"/>
                    <a:pt x="1479" y="851"/>
                    <a:pt x="1479" y="851"/>
                  </a:cubicBezTo>
                  <a:lnTo>
                    <a:pt x="1838" y="0"/>
                  </a:lnTo>
                  <a:close/>
                  <a:moveTo>
                    <a:pt x="2035" y="498"/>
                  </a:moveTo>
                  <a:lnTo>
                    <a:pt x="2035" y="498"/>
                  </a:lnTo>
                  <a:cubicBezTo>
                    <a:pt x="1923" y="225"/>
                    <a:pt x="1923" y="225"/>
                    <a:pt x="1923" y="225"/>
                  </a:cubicBezTo>
                  <a:cubicBezTo>
                    <a:pt x="1811" y="498"/>
                    <a:pt x="1811" y="498"/>
                    <a:pt x="1811" y="498"/>
                  </a:cubicBezTo>
                  <a:lnTo>
                    <a:pt x="2035" y="498"/>
                  </a:lnTo>
                  <a:close/>
                  <a:moveTo>
                    <a:pt x="2501" y="7"/>
                  </a:moveTo>
                  <a:lnTo>
                    <a:pt x="2501" y="7"/>
                  </a:lnTo>
                  <a:cubicBezTo>
                    <a:pt x="2672" y="7"/>
                    <a:pt x="2672" y="7"/>
                    <a:pt x="2672" y="7"/>
                  </a:cubicBezTo>
                  <a:cubicBezTo>
                    <a:pt x="3068" y="527"/>
                    <a:pt x="3068" y="527"/>
                    <a:pt x="3068" y="527"/>
                  </a:cubicBezTo>
                  <a:cubicBezTo>
                    <a:pt x="3068" y="7"/>
                    <a:pt x="3068" y="7"/>
                    <a:pt x="3068" y="7"/>
                  </a:cubicBezTo>
                  <a:cubicBezTo>
                    <a:pt x="3252" y="7"/>
                    <a:pt x="3252" y="7"/>
                    <a:pt x="3252" y="7"/>
                  </a:cubicBezTo>
                  <a:cubicBezTo>
                    <a:pt x="3252" y="851"/>
                    <a:pt x="3252" y="851"/>
                    <a:pt x="3252" y="851"/>
                  </a:cubicBezTo>
                  <a:cubicBezTo>
                    <a:pt x="3093" y="851"/>
                    <a:pt x="3093" y="851"/>
                    <a:pt x="3093" y="851"/>
                  </a:cubicBezTo>
                  <a:cubicBezTo>
                    <a:pt x="2685" y="314"/>
                    <a:pt x="2685" y="314"/>
                    <a:pt x="2685" y="314"/>
                  </a:cubicBezTo>
                  <a:cubicBezTo>
                    <a:pt x="2685" y="851"/>
                    <a:pt x="2685" y="851"/>
                    <a:pt x="2685" y="851"/>
                  </a:cubicBezTo>
                  <a:cubicBezTo>
                    <a:pt x="2501" y="851"/>
                    <a:pt x="2501" y="851"/>
                    <a:pt x="2501" y="851"/>
                  </a:cubicBezTo>
                  <a:lnTo>
                    <a:pt x="2501" y="7"/>
                  </a:lnTo>
                  <a:close/>
                </a:path>
              </a:pathLst>
            </a:custGeom>
            <a:solidFill>
              <a:srgbClr val="00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5" name="Freeform 2"/>
            <p:cNvSpPr>
              <a:spLocks noChangeArrowheads="1"/>
            </p:cNvSpPr>
            <p:nvPr/>
          </p:nvSpPr>
          <p:spPr bwMode="auto">
            <a:xfrm>
              <a:off x="514350" y="701675"/>
              <a:ext cx="4903416" cy="459493"/>
            </a:xfrm>
            <a:custGeom>
              <a:avLst/>
              <a:gdLst>
                <a:gd name="T0" fmla="*/ 0 w 13622"/>
                <a:gd name="T1" fmla="*/ 271 h 1281"/>
                <a:gd name="T2" fmla="*/ 1033 w 13622"/>
                <a:gd name="T3" fmla="*/ 271 h 1281"/>
                <a:gd name="T4" fmla="*/ 379 w 13622"/>
                <a:gd name="T5" fmla="*/ 1261 h 1281"/>
                <a:gd name="T6" fmla="*/ 1223 w 13622"/>
                <a:gd name="T7" fmla="*/ 728 h 1281"/>
                <a:gd name="T8" fmla="*/ 1496 w 13622"/>
                <a:gd name="T9" fmla="*/ 722 h 1281"/>
                <a:gd name="T10" fmla="*/ 2034 w 13622"/>
                <a:gd name="T11" fmla="*/ 17 h 1281"/>
                <a:gd name="T12" fmla="*/ 1761 w 13622"/>
                <a:gd name="T13" fmla="*/ 1280 h 1281"/>
                <a:gd name="T14" fmla="*/ 2586 w 13622"/>
                <a:gd name="T15" fmla="*/ 17 h 1281"/>
                <a:gd name="T16" fmla="*/ 2859 w 13622"/>
                <a:gd name="T17" fmla="*/ 267 h 1281"/>
                <a:gd name="T18" fmla="*/ 3453 w 13622"/>
                <a:gd name="T19" fmla="*/ 781 h 1281"/>
                <a:gd name="T20" fmla="*/ 2586 w 13622"/>
                <a:gd name="T21" fmla="*/ 1261 h 1281"/>
                <a:gd name="T22" fmla="*/ 4042 w 13622"/>
                <a:gd name="T23" fmla="*/ 271 h 1281"/>
                <a:gd name="T24" fmla="*/ 4693 w 13622"/>
                <a:gd name="T25" fmla="*/ 17 h 1281"/>
                <a:gd name="T26" fmla="*/ 4315 w 13622"/>
                <a:gd name="T27" fmla="*/ 1261 h 1281"/>
                <a:gd name="T28" fmla="*/ 4793 w 13622"/>
                <a:gd name="T29" fmla="*/ 1081 h 1281"/>
                <a:gd name="T30" fmla="*/ 5326 w 13622"/>
                <a:gd name="T31" fmla="*/ 1037 h 1281"/>
                <a:gd name="T32" fmla="*/ 5254 w 13622"/>
                <a:gd name="T33" fmla="*/ 758 h 1281"/>
                <a:gd name="T34" fmla="*/ 5278 w 13622"/>
                <a:gd name="T35" fmla="*/ 0 h 1281"/>
                <a:gd name="T36" fmla="*/ 5273 w 13622"/>
                <a:gd name="T37" fmla="*/ 241 h 1281"/>
                <a:gd name="T38" fmla="*/ 5381 w 13622"/>
                <a:gd name="T39" fmla="*/ 516 h 1281"/>
                <a:gd name="T40" fmla="*/ 5320 w 13622"/>
                <a:gd name="T41" fmla="*/ 1280 h 1281"/>
                <a:gd name="T42" fmla="*/ 6549 w 13622"/>
                <a:gd name="T43" fmla="*/ 17 h 1281"/>
                <a:gd name="T44" fmla="*/ 7326 w 13622"/>
                <a:gd name="T45" fmla="*/ 510 h 1281"/>
                <a:gd name="T46" fmla="*/ 7601 w 13622"/>
                <a:gd name="T47" fmla="*/ 1261 h 1281"/>
                <a:gd name="T48" fmla="*/ 6822 w 13622"/>
                <a:gd name="T49" fmla="*/ 762 h 1281"/>
                <a:gd name="T50" fmla="*/ 6549 w 13622"/>
                <a:gd name="T51" fmla="*/ 17 h 1281"/>
                <a:gd name="T52" fmla="*/ 8837 w 13622"/>
                <a:gd name="T53" fmla="*/ 17 h 1281"/>
                <a:gd name="T54" fmla="*/ 8172 w 13622"/>
                <a:gd name="T55" fmla="*/ 514 h 1281"/>
                <a:gd name="T56" fmla="*/ 8172 w 13622"/>
                <a:gd name="T57" fmla="*/ 758 h 1281"/>
                <a:gd name="T58" fmla="*/ 8847 w 13622"/>
                <a:gd name="T59" fmla="*/ 1261 h 1281"/>
                <a:gd name="T60" fmla="*/ 9516 w 13622"/>
                <a:gd name="T61" fmla="*/ 8 h 1281"/>
                <a:gd name="T62" fmla="*/ 10303 w 13622"/>
                <a:gd name="T63" fmla="*/ 1261 h 1281"/>
                <a:gd name="T64" fmla="*/ 9376 w 13622"/>
                <a:gd name="T65" fmla="*/ 982 h 1281"/>
                <a:gd name="T66" fmla="*/ 9516 w 13622"/>
                <a:gd name="T67" fmla="*/ 8 h 1281"/>
                <a:gd name="T68" fmla="*/ 9639 w 13622"/>
                <a:gd name="T69" fmla="*/ 336 h 1281"/>
                <a:gd name="T70" fmla="*/ 10496 w 13622"/>
                <a:gd name="T71" fmla="*/ 17 h 1281"/>
                <a:gd name="T72" fmla="*/ 10769 w 13622"/>
                <a:gd name="T73" fmla="*/ 1014 h 1281"/>
                <a:gd name="T74" fmla="*/ 10496 w 13622"/>
                <a:gd name="T75" fmla="*/ 1261 h 1281"/>
                <a:gd name="T76" fmla="*/ 11706 w 13622"/>
                <a:gd name="T77" fmla="*/ 271 h 1281"/>
                <a:gd name="T78" fmla="*/ 12360 w 13622"/>
                <a:gd name="T79" fmla="*/ 17 h 1281"/>
                <a:gd name="T80" fmla="*/ 11981 w 13622"/>
                <a:gd name="T81" fmla="*/ 1261 h 1281"/>
                <a:gd name="T82" fmla="*/ 12569 w 13622"/>
                <a:gd name="T83" fmla="*/ 17 h 1281"/>
                <a:gd name="T84" fmla="*/ 12843 w 13622"/>
                <a:gd name="T85" fmla="*/ 510 h 1281"/>
                <a:gd name="T86" fmla="*/ 13621 w 13622"/>
                <a:gd name="T87" fmla="*/ 17 h 1281"/>
                <a:gd name="T88" fmla="*/ 13348 w 13622"/>
                <a:gd name="T89" fmla="*/ 762 h 1281"/>
                <a:gd name="T90" fmla="*/ 12569 w 13622"/>
                <a:gd name="T91" fmla="*/ 1261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2" h="1281">
                  <a:moveTo>
                    <a:pt x="379" y="271"/>
                  </a:moveTo>
                  <a:lnTo>
                    <a:pt x="379" y="271"/>
                  </a:lnTo>
                  <a:cubicBezTo>
                    <a:pt x="0" y="271"/>
                    <a:pt x="0" y="271"/>
                    <a:pt x="0" y="271"/>
                  </a:cubicBezTo>
                  <a:cubicBezTo>
                    <a:pt x="0" y="17"/>
                    <a:pt x="0" y="17"/>
                    <a:pt x="0" y="17"/>
                  </a:cubicBezTo>
                  <a:cubicBezTo>
                    <a:pt x="1033" y="17"/>
                    <a:pt x="1033" y="17"/>
                    <a:pt x="1033" y="17"/>
                  </a:cubicBezTo>
                  <a:cubicBezTo>
                    <a:pt x="1033" y="271"/>
                    <a:pt x="1033" y="271"/>
                    <a:pt x="1033" y="271"/>
                  </a:cubicBezTo>
                  <a:cubicBezTo>
                    <a:pt x="654" y="271"/>
                    <a:pt x="654" y="271"/>
                    <a:pt x="654" y="271"/>
                  </a:cubicBezTo>
                  <a:cubicBezTo>
                    <a:pt x="654" y="1261"/>
                    <a:pt x="654" y="1261"/>
                    <a:pt x="654" y="1261"/>
                  </a:cubicBezTo>
                  <a:cubicBezTo>
                    <a:pt x="379" y="1261"/>
                    <a:pt x="379" y="1261"/>
                    <a:pt x="379" y="1261"/>
                  </a:cubicBezTo>
                  <a:lnTo>
                    <a:pt x="379" y="271"/>
                  </a:lnTo>
                  <a:close/>
                  <a:moveTo>
                    <a:pt x="1223" y="728"/>
                  </a:moveTo>
                  <a:lnTo>
                    <a:pt x="1223" y="728"/>
                  </a:lnTo>
                  <a:cubicBezTo>
                    <a:pt x="1223" y="17"/>
                    <a:pt x="1223" y="17"/>
                    <a:pt x="1223" y="17"/>
                  </a:cubicBezTo>
                  <a:cubicBezTo>
                    <a:pt x="1496" y="17"/>
                    <a:pt x="1496" y="17"/>
                    <a:pt x="1496" y="17"/>
                  </a:cubicBezTo>
                  <a:cubicBezTo>
                    <a:pt x="1496" y="722"/>
                    <a:pt x="1496" y="722"/>
                    <a:pt x="1496" y="722"/>
                  </a:cubicBezTo>
                  <a:cubicBezTo>
                    <a:pt x="1496" y="925"/>
                    <a:pt x="1598" y="1028"/>
                    <a:pt x="1765" y="1028"/>
                  </a:cubicBezTo>
                  <a:cubicBezTo>
                    <a:pt x="1932" y="1028"/>
                    <a:pt x="2034" y="927"/>
                    <a:pt x="2034" y="730"/>
                  </a:cubicBezTo>
                  <a:cubicBezTo>
                    <a:pt x="2034" y="17"/>
                    <a:pt x="2034" y="17"/>
                    <a:pt x="2034" y="17"/>
                  </a:cubicBezTo>
                  <a:cubicBezTo>
                    <a:pt x="2307" y="17"/>
                    <a:pt x="2307" y="17"/>
                    <a:pt x="2307" y="17"/>
                  </a:cubicBezTo>
                  <a:cubicBezTo>
                    <a:pt x="2307" y="719"/>
                    <a:pt x="2307" y="719"/>
                    <a:pt x="2307" y="719"/>
                  </a:cubicBezTo>
                  <a:cubicBezTo>
                    <a:pt x="2307" y="1096"/>
                    <a:pt x="2095" y="1280"/>
                    <a:pt x="1761" y="1280"/>
                  </a:cubicBezTo>
                  <a:cubicBezTo>
                    <a:pt x="1426" y="1280"/>
                    <a:pt x="1223" y="1094"/>
                    <a:pt x="1223" y="728"/>
                  </a:cubicBezTo>
                  <a:close/>
                  <a:moveTo>
                    <a:pt x="2586" y="17"/>
                  </a:moveTo>
                  <a:lnTo>
                    <a:pt x="2586" y="17"/>
                  </a:lnTo>
                  <a:cubicBezTo>
                    <a:pt x="3534" y="17"/>
                    <a:pt x="3534" y="17"/>
                    <a:pt x="3534" y="17"/>
                  </a:cubicBezTo>
                  <a:cubicBezTo>
                    <a:pt x="3534" y="267"/>
                    <a:pt x="3534" y="267"/>
                    <a:pt x="3534" y="267"/>
                  </a:cubicBezTo>
                  <a:cubicBezTo>
                    <a:pt x="2859" y="267"/>
                    <a:pt x="2859" y="267"/>
                    <a:pt x="2859" y="267"/>
                  </a:cubicBezTo>
                  <a:cubicBezTo>
                    <a:pt x="2859" y="531"/>
                    <a:pt x="2859" y="531"/>
                    <a:pt x="2859" y="531"/>
                  </a:cubicBezTo>
                  <a:cubicBezTo>
                    <a:pt x="3453" y="531"/>
                    <a:pt x="3453" y="531"/>
                    <a:pt x="3453" y="531"/>
                  </a:cubicBezTo>
                  <a:cubicBezTo>
                    <a:pt x="3453" y="781"/>
                    <a:pt x="3453" y="781"/>
                    <a:pt x="3453" y="781"/>
                  </a:cubicBezTo>
                  <a:cubicBezTo>
                    <a:pt x="2859" y="781"/>
                    <a:pt x="2859" y="781"/>
                    <a:pt x="2859" y="781"/>
                  </a:cubicBezTo>
                  <a:cubicBezTo>
                    <a:pt x="2859" y="1261"/>
                    <a:pt x="2859" y="1261"/>
                    <a:pt x="2859" y="1261"/>
                  </a:cubicBezTo>
                  <a:cubicBezTo>
                    <a:pt x="2586" y="1261"/>
                    <a:pt x="2586" y="1261"/>
                    <a:pt x="2586" y="1261"/>
                  </a:cubicBezTo>
                  <a:lnTo>
                    <a:pt x="2586" y="17"/>
                  </a:lnTo>
                  <a:close/>
                  <a:moveTo>
                    <a:pt x="4042" y="271"/>
                  </a:moveTo>
                  <a:lnTo>
                    <a:pt x="4042" y="271"/>
                  </a:lnTo>
                  <a:cubicBezTo>
                    <a:pt x="3663" y="271"/>
                    <a:pt x="3663" y="271"/>
                    <a:pt x="3663" y="271"/>
                  </a:cubicBezTo>
                  <a:cubicBezTo>
                    <a:pt x="3663" y="17"/>
                    <a:pt x="3663" y="17"/>
                    <a:pt x="3663" y="17"/>
                  </a:cubicBezTo>
                  <a:cubicBezTo>
                    <a:pt x="4693" y="17"/>
                    <a:pt x="4693" y="17"/>
                    <a:pt x="4693" y="17"/>
                  </a:cubicBezTo>
                  <a:cubicBezTo>
                    <a:pt x="4693" y="271"/>
                    <a:pt x="4693" y="271"/>
                    <a:pt x="4693" y="271"/>
                  </a:cubicBezTo>
                  <a:cubicBezTo>
                    <a:pt x="4315" y="271"/>
                    <a:pt x="4315" y="271"/>
                    <a:pt x="4315" y="271"/>
                  </a:cubicBezTo>
                  <a:cubicBezTo>
                    <a:pt x="4315" y="1261"/>
                    <a:pt x="4315" y="1261"/>
                    <a:pt x="4315" y="1261"/>
                  </a:cubicBezTo>
                  <a:cubicBezTo>
                    <a:pt x="4042" y="1261"/>
                    <a:pt x="4042" y="1261"/>
                    <a:pt x="4042" y="1261"/>
                  </a:cubicBezTo>
                  <a:lnTo>
                    <a:pt x="4042" y="271"/>
                  </a:lnTo>
                  <a:close/>
                  <a:moveTo>
                    <a:pt x="4793" y="1081"/>
                  </a:moveTo>
                  <a:lnTo>
                    <a:pt x="4793" y="1081"/>
                  </a:lnTo>
                  <a:cubicBezTo>
                    <a:pt x="4954" y="887"/>
                    <a:pt x="4954" y="887"/>
                    <a:pt x="4954" y="887"/>
                  </a:cubicBezTo>
                  <a:cubicBezTo>
                    <a:pt x="5066" y="980"/>
                    <a:pt x="5182" y="1037"/>
                    <a:pt x="5326" y="1037"/>
                  </a:cubicBezTo>
                  <a:cubicBezTo>
                    <a:pt x="5436" y="1037"/>
                    <a:pt x="5504" y="992"/>
                    <a:pt x="5504" y="920"/>
                  </a:cubicBezTo>
                  <a:cubicBezTo>
                    <a:pt x="5504" y="916"/>
                    <a:pt x="5504" y="916"/>
                    <a:pt x="5504" y="916"/>
                  </a:cubicBezTo>
                  <a:cubicBezTo>
                    <a:pt x="5504" y="846"/>
                    <a:pt x="5462" y="812"/>
                    <a:pt x="5254" y="758"/>
                  </a:cubicBezTo>
                  <a:cubicBezTo>
                    <a:pt x="5005" y="694"/>
                    <a:pt x="4842" y="624"/>
                    <a:pt x="4842" y="379"/>
                  </a:cubicBezTo>
                  <a:cubicBezTo>
                    <a:pt x="4842" y="375"/>
                    <a:pt x="4842" y="375"/>
                    <a:pt x="4842" y="375"/>
                  </a:cubicBezTo>
                  <a:cubicBezTo>
                    <a:pt x="4842" y="148"/>
                    <a:pt x="5024" y="0"/>
                    <a:pt x="5278" y="0"/>
                  </a:cubicBezTo>
                  <a:cubicBezTo>
                    <a:pt x="5459" y="0"/>
                    <a:pt x="5614" y="57"/>
                    <a:pt x="5739" y="159"/>
                  </a:cubicBezTo>
                  <a:cubicBezTo>
                    <a:pt x="5597" y="364"/>
                    <a:pt x="5597" y="364"/>
                    <a:pt x="5597" y="364"/>
                  </a:cubicBezTo>
                  <a:cubicBezTo>
                    <a:pt x="5487" y="288"/>
                    <a:pt x="5379" y="241"/>
                    <a:pt x="5273" y="241"/>
                  </a:cubicBezTo>
                  <a:cubicBezTo>
                    <a:pt x="5170" y="241"/>
                    <a:pt x="5115" y="290"/>
                    <a:pt x="5115" y="349"/>
                  </a:cubicBezTo>
                  <a:cubicBezTo>
                    <a:pt x="5115" y="353"/>
                    <a:pt x="5115" y="353"/>
                    <a:pt x="5115" y="353"/>
                  </a:cubicBezTo>
                  <a:cubicBezTo>
                    <a:pt x="5115" y="436"/>
                    <a:pt x="5167" y="461"/>
                    <a:pt x="5381" y="516"/>
                  </a:cubicBezTo>
                  <a:cubicBezTo>
                    <a:pt x="5635" y="582"/>
                    <a:pt x="5777" y="673"/>
                    <a:pt x="5777" y="891"/>
                  </a:cubicBezTo>
                  <a:cubicBezTo>
                    <a:pt x="5777" y="893"/>
                    <a:pt x="5777" y="893"/>
                    <a:pt x="5777" y="893"/>
                  </a:cubicBezTo>
                  <a:cubicBezTo>
                    <a:pt x="5777" y="1140"/>
                    <a:pt x="5589" y="1280"/>
                    <a:pt x="5320" y="1280"/>
                  </a:cubicBezTo>
                  <a:cubicBezTo>
                    <a:pt x="5132" y="1280"/>
                    <a:pt x="4941" y="1212"/>
                    <a:pt x="4793" y="1081"/>
                  </a:cubicBezTo>
                  <a:close/>
                  <a:moveTo>
                    <a:pt x="6549" y="17"/>
                  </a:moveTo>
                  <a:lnTo>
                    <a:pt x="6549" y="17"/>
                  </a:lnTo>
                  <a:cubicBezTo>
                    <a:pt x="6822" y="17"/>
                    <a:pt x="6822" y="17"/>
                    <a:pt x="6822" y="17"/>
                  </a:cubicBezTo>
                  <a:cubicBezTo>
                    <a:pt x="6822" y="510"/>
                    <a:pt x="6822" y="510"/>
                    <a:pt x="6822" y="510"/>
                  </a:cubicBezTo>
                  <a:cubicBezTo>
                    <a:pt x="7326" y="510"/>
                    <a:pt x="7326" y="510"/>
                    <a:pt x="7326" y="510"/>
                  </a:cubicBezTo>
                  <a:cubicBezTo>
                    <a:pt x="7326" y="17"/>
                    <a:pt x="7326" y="17"/>
                    <a:pt x="7326" y="17"/>
                  </a:cubicBezTo>
                  <a:cubicBezTo>
                    <a:pt x="7601" y="17"/>
                    <a:pt x="7601" y="17"/>
                    <a:pt x="7601" y="17"/>
                  </a:cubicBezTo>
                  <a:cubicBezTo>
                    <a:pt x="7601" y="1261"/>
                    <a:pt x="7601" y="1261"/>
                    <a:pt x="7601" y="1261"/>
                  </a:cubicBezTo>
                  <a:cubicBezTo>
                    <a:pt x="7326" y="1261"/>
                    <a:pt x="7326" y="1261"/>
                    <a:pt x="7326" y="1261"/>
                  </a:cubicBezTo>
                  <a:cubicBezTo>
                    <a:pt x="7326" y="762"/>
                    <a:pt x="7326" y="762"/>
                    <a:pt x="7326" y="762"/>
                  </a:cubicBezTo>
                  <a:cubicBezTo>
                    <a:pt x="6822" y="762"/>
                    <a:pt x="6822" y="762"/>
                    <a:pt x="6822" y="762"/>
                  </a:cubicBezTo>
                  <a:cubicBezTo>
                    <a:pt x="6822" y="1261"/>
                    <a:pt x="6822" y="1261"/>
                    <a:pt x="6822" y="1261"/>
                  </a:cubicBezTo>
                  <a:cubicBezTo>
                    <a:pt x="6549" y="1261"/>
                    <a:pt x="6549" y="1261"/>
                    <a:pt x="6549" y="1261"/>
                  </a:cubicBezTo>
                  <a:lnTo>
                    <a:pt x="6549" y="17"/>
                  </a:lnTo>
                  <a:close/>
                  <a:moveTo>
                    <a:pt x="7899" y="17"/>
                  </a:moveTo>
                  <a:lnTo>
                    <a:pt x="7899" y="17"/>
                  </a:lnTo>
                  <a:cubicBezTo>
                    <a:pt x="8837" y="17"/>
                    <a:pt x="8837" y="17"/>
                    <a:pt x="8837" y="17"/>
                  </a:cubicBezTo>
                  <a:cubicBezTo>
                    <a:pt x="8837" y="260"/>
                    <a:pt x="8837" y="260"/>
                    <a:pt x="8837" y="260"/>
                  </a:cubicBezTo>
                  <a:cubicBezTo>
                    <a:pt x="8172" y="260"/>
                    <a:pt x="8172" y="260"/>
                    <a:pt x="8172" y="260"/>
                  </a:cubicBezTo>
                  <a:cubicBezTo>
                    <a:pt x="8172" y="514"/>
                    <a:pt x="8172" y="514"/>
                    <a:pt x="8172" y="514"/>
                  </a:cubicBezTo>
                  <a:cubicBezTo>
                    <a:pt x="8758" y="514"/>
                    <a:pt x="8758" y="514"/>
                    <a:pt x="8758" y="514"/>
                  </a:cubicBezTo>
                  <a:cubicBezTo>
                    <a:pt x="8758" y="758"/>
                    <a:pt x="8758" y="758"/>
                    <a:pt x="8758" y="758"/>
                  </a:cubicBezTo>
                  <a:cubicBezTo>
                    <a:pt x="8172" y="758"/>
                    <a:pt x="8172" y="758"/>
                    <a:pt x="8172" y="758"/>
                  </a:cubicBezTo>
                  <a:cubicBezTo>
                    <a:pt x="8172" y="1018"/>
                    <a:pt x="8172" y="1018"/>
                    <a:pt x="8172" y="1018"/>
                  </a:cubicBezTo>
                  <a:cubicBezTo>
                    <a:pt x="8847" y="1018"/>
                    <a:pt x="8847" y="1018"/>
                    <a:pt x="8847" y="1018"/>
                  </a:cubicBezTo>
                  <a:cubicBezTo>
                    <a:pt x="8847" y="1261"/>
                    <a:pt x="8847" y="1261"/>
                    <a:pt x="8847" y="1261"/>
                  </a:cubicBezTo>
                  <a:cubicBezTo>
                    <a:pt x="7899" y="1261"/>
                    <a:pt x="7899" y="1261"/>
                    <a:pt x="7899" y="1261"/>
                  </a:cubicBezTo>
                  <a:lnTo>
                    <a:pt x="7899" y="17"/>
                  </a:lnTo>
                  <a:close/>
                  <a:moveTo>
                    <a:pt x="9516" y="8"/>
                  </a:moveTo>
                  <a:lnTo>
                    <a:pt x="9516" y="8"/>
                  </a:lnTo>
                  <a:cubicBezTo>
                    <a:pt x="9770" y="8"/>
                    <a:pt x="9770" y="8"/>
                    <a:pt x="9770" y="8"/>
                  </a:cubicBezTo>
                  <a:cubicBezTo>
                    <a:pt x="10303" y="1261"/>
                    <a:pt x="10303" y="1261"/>
                    <a:pt x="10303" y="1261"/>
                  </a:cubicBezTo>
                  <a:cubicBezTo>
                    <a:pt x="10015" y="1261"/>
                    <a:pt x="10015" y="1261"/>
                    <a:pt x="10015" y="1261"/>
                  </a:cubicBezTo>
                  <a:cubicBezTo>
                    <a:pt x="9903" y="982"/>
                    <a:pt x="9903" y="982"/>
                    <a:pt x="9903" y="982"/>
                  </a:cubicBezTo>
                  <a:cubicBezTo>
                    <a:pt x="9376" y="982"/>
                    <a:pt x="9376" y="982"/>
                    <a:pt x="9376" y="982"/>
                  </a:cubicBezTo>
                  <a:cubicBezTo>
                    <a:pt x="9262" y="1261"/>
                    <a:pt x="9262" y="1261"/>
                    <a:pt x="9262" y="1261"/>
                  </a:cubicBezTo>
                  <a:cubicBezTo>
                    <a:pt x="8983" y="1261"/>
                    <a:pt x="8983" y="1261"/>
                    <a:pt x="8983" y="1261"/>
                  </a:cubicBezTo>
                  <a:lnTo>
                    <a:pt x="9516" y="8"/>
                  </a:lnTo>
                  <a:close/>
                  <a:moveTo>
                    <a:pt x="9804" y="741"/>
                  </a:moveTo>
                  <a:lnTo>
                    <a:pt x="9804" y="741"/>
                  </a:lnTo>
                  <a:cubicBezTo>
                    <a:pt x="9639" y="336"/>
                    <a:pt x="9639" y="336"/>
                    <a:pt x="9639" y="336"/>
                  </a:cubicBezTo>
                  <a:cubicBezTo>
                    <a:pt x="9474" y="741"/>
                    <a:pt x="9474" y="741"/>
                    <a:pt x="9474" y="741"/>
                  </a:cubicBezTo>
                  <a:lnTo>
                    <a:pt x="9804" y="741"/>
                  </a:lnTo>
                  <a:close/>
                  <a:moveTo>
                    <a:pt x="10496" y="17"/>
                  </a:moveTo>
                  <a:lnTo>
                    <a:pt x="10496" y="17"/>
                  </a:lnTo>
                  <a:cubicBezTo>
                    <a:pt x="10769" y="17"/>
                    <a:pt x="10769" y="17"/>
                    <a:pt x="10769" y="17"/>
                  </a:cubicBezTo>
                  <a:cubicBezTo>
                    <a:pt x="10769" y="1014"/>
                    <a:pt x="10769" y="1014"/>
                    <a:pt x="10769" y="1014"/>
                  </a:cubicBezTo>
                  <a:cubicBezTo>
                    <a:pt x="11389" y="1014"/>
                    <a:pt x="11389" y="1014"/>
                    <a:pt x="11389" y="1014"/>
                  </a:cubicBezTo>
                  <a:cubicBezTo>
                    <a:pt x="11389" y="1261"/>
                    <a:pt x="11389" y="1261"/>
                    <a:pt x="11389" y="1261"/>
                  </a:cubicBezTo>
                  <a:cubicBezTo>
                    <a:pt x="10496" y="1261"/>
                    <a:pt x="10496" y="1261"/>
                    <a:pt x="10496" y="1261"/>
                  </a:cubicBezTo>
                  <a:lnTo>
                    <a:pt x="10496" y="17"/>
                  </a:lnTo>
                  <a:close/>
                  <a:moveTo>
                    <a:pt x="11706" y="271"/>
                  </a:moveTo>
                  <a:lnTo>
                    <a:pt x="11706" y="271"/>
                  </a:lnTo>
                  <a:cubicBezTo>
                    <a:pt x="11327" y="271"/>
                    <a:pt x="11327" y="271"/>
                    <a:pt x="11327" y="271"/>
                  </a:cubicBezTo>
                  <a:cubicBezTo>
                    <a:pt x="11327" y="17"/>
                    <a:pt x="11327" y="17"/>
                    <a:pt x="11327" y="17"/>
                  </a:cubicBezTo>
                  <a:cubicBezTo>
                    <a:pt x="12360" y="17"/>
                    <a:pt x="12360" y="17"/>
                    <a:pt x="12360" y="17"/>
                  </a:cubicBezTo>
                  <a:cubicBezTo>
                    <a:pt x="12360" y="271"/>
                    <a:pt x="12360" y="271"/>
                    <a:pt x="12360" y="271"/>
                  </a:cubicBezTo>
                  <a:cubicBezTo>
                    <a:pt x="11981" y="271"/>
                    <a:pt x="11981" y="271"/>
                    <a:pt x="11981" y="271"/>
                  </a:cubicBezTo>
                  <a:cubicBezTo>
                    <a:pt x="11981" y="1261"/>
                    <a:pt x="11981" y="1261"/>
                    <a:pt x="11981" y="1261"/>
                  </a:cubicBezTo>
                  <a:cubicBezTo>
                    <a:pt x="11706" y="1261"/>
                    <a:pt x="11706" y="1261"/>
                    <a:pt x="11706" y="1261"/>
                  </a:cubicBezTo>
                  <a:lnTo>
                    <a:pt x="11706" y="271"/>
                  </a:lnTo>
                  <a:close/>
                  <a:moveTo>
                    <a:pt x="12569" y="17"/>
                  </a:moveTo>
                  <a:lnTo>
                    <a:pt x="12569" y="17"/>
                  </a:lnTo>
                  <a:cubicBezTo>
                    <a:pt x="12843" y="17"/>
                    <a:pt x="12843" y="17"/>
                    <a:pt x="12843" y="17"/>
                  </a:cubicBezTo>
                  <a:cubicBezTo>
                    <a:pt x="12843" y="510"/>
                    <a:pt x="12843" y="510"/>
                    <a:pt x="12843" y="510"/>
                  </a:cubicBezTo>
                  <a:cubicBezTo>
                    <a:pt x="13348" y="510"/>
                    <a:pt x="13348" y="510"/>
                    <a:pt x="13348" y="510"/>
                  </a:cubicBezTo>
                  <a:cubicBezTo>
                    <a:pt x="13348" y="17"/>
                    <a:pt x="13348" y="17"/>
                    <a:pt x="13348" y="17"/>
                  </a:cubicBezTo>
                  <a:cubicBezTo>
                    <a:pt x="13621" y="17"/>
                    <a:pt x="13621" y="17"/>
                    <a:pt x="13621" y="17"/>
                  </a:cubicBezTo>
                  <a:cubicBezTo>
                    <a:pt x="13621" y="1261"/>
                    <a:pt x="13621" y="1261"/>
                    <a:pt x="13621" y="1261"/>
                  </a:cubicBezTo>
                  <a:cubicBezTo>
                    <a:pt x="13348" y="1261"/>
                    <a:pt x="13348" y="1261"/>
                    <a:pt x="13348" y="1261"/>
                  </a:cubicBezTo>
                  <a:cubicBezTo>
                    <a:pt x="13348" y="762"/>
                    <a:pt x="13348" y="762"/>
                    <a:pt x="13348" y="762"/>
                  </a:cubicBezTo>
                  <a:cubicBezTo>
                    <a:pt x="12843" y="762"/>
                    <a:pt x="12843" y="762"/>
                    <a:pt x="12843" y="762"/>
                  </a:cubicBezTo>
                  <a:cubicBezTo>
                    <a:pt x="12843" y="1261"/>
                    <a:pt x="12843" y="1261"/>
                    <a:pt x="12843" y="1261"/>
                  </a:cubicBezTo>
                  <a:cubicBezTo>
                    <a:pt x="12569" y="1261"/>
                    <a:pt x="12569" y="1261"/>
                    <a:pt x="12569" y="1261"/>
                  </a:cubicBezTo>
                  <a:lnTo>
                    <a:pt x="12569" y="17"/>
                  </a:lnTo>
                  <a:close/>
                </a:path>
              </a:pathLst>
            </a:custGeom>
            <a:solidFill>
              <a:srgbClr val="00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6" name="Freeform 3"/>
            <p:cNvSpPr>
              <a:spLocks noChangeArrowheads="1"/>
            </p:cNvSpPr>
            <p:nvPr/>
          </p:nvSpPr>
          <p:spPr bwMode="auto">
            <a:xfrm>
              <a:off x="6936196" y="1305686"/>
              <a:ext cx="1825819" cy="1774977"/>
            </a:xfrm>
            <a:custGeom>
              <a:avLst/>
              <a:gdLst>
                <a:gd name="T0" fmla="*/ 2221 w 5071"/>
                <a:gd name="T1" fmla="*/ 2050 h 4932"/>
                <a:gd name="T2" fmla="*/ 2221 w 5071"/>
                <a:gd name="T3" fmla="*/ 2050 h 4932"/>
                <a:gd name="T4" fmla="*/ 2767 w 5071"/>
                <a:gd name="T5" fmla="*/ 3259 h 4932"/>
                <a:gd name="T6" fmla="*/ 2767 w 5071"/>
                <a:gd name="T7" fmla="*/ 4598 h 4932"/>
                <a:gd name="T8" fmla="*/ 2767 w 5071"/>
                <a:gd name="T9" fmla="*/ 4607 h 4932"/>
                <a:gd name="T10" fmla="*/ 3087 w 5071"/>
                <a:gd name="T11" fmla="*/ 4461 h 4932"/>
                <a:gd name="T12" fmla="*/ 3087 w 5071"/>
                <a:gd name="T13" fmla="*/ 3259 h 4932"/>
                <a:gd name="T14" fmla="*/ 3635 w 5071"/>
                <a:gd name="T15" fmla="*/ 2052 h 4932"/>
                <a:gd name="T16" fmla="*/ 4837 w 5071"/>
                <a:gd name="T17" fmla="*/ 998 h 4932"/>
                <a:gd name="T18" fmla="*/ 4852 w 5071"/>
                <a:gd name="T19" fmla="*/ 988 h 4932"/>
                <a:gd name="T20" fmla="*/ 4805 w 5071"/>
                <a:gd name="T21" fmla="*/ 903 h 4932"/>
                <a:gd name="T22" fmla="*/ 1633 w 5071"/>
                <a:gd name="T23" fmla="*/ 892 h 4932"/>
                <a:gd name="T24" fmla="*/ 1263 w 5071"/>
                <a:gd name="T25" fmla="*/ 1203 h 4932"/>
                <a:gd name="T26" fmla="*/ 2221 w 5071"/>
                <a:gd name="T27" fmla="*/ 2050 h 4932"/>
                <a:gd name="T28" fmla="*/ 2926 w 5071"/>
                <a:gd name="T29" fmla="*/ 780 h 4932"/>
                <a:gd name="T30" fmla="*/ 2926 w 5071"/>
                <a:gd name="T31" fmla="*/ 780 h 4932"/>
                <a:gd name="T32" fmla="*/ 3510 w 5071"/>
                <a:gd name="T33" fmla="*/ 1396 h 4932"/>
                <a:gd name="T34" fmla="*/ 2899 w 5071"/>
                <a:gd name="T35" fmla="*/ 1984 h 4932"/>
                <a:gd name="T36" fmla="*/ 2348 w 5071"/>
                <a:gd name="T37" fmla="*/ 1390 h 4932"/>
                <a:gd name="T38" fmla="*/ 2926 w 5071"/>
                <a:gd name="T39" fmla="*/ 780 h 4932"/>
                <a:gd name="T40" fmla="*/ 5008 w 5071"/>
                <a:gd name="T41" fmla="*/ 1565 h 4932"/>
                <a:gd name="T42" fmla="*/ 5008 w 5071"/>
                <a:gd name="T43" fmla="*/ 1565 h 4932"/>
                <a:gd name="T44" fmla="*/ 3626 w 5071"/>
                <a:gd name="T45" fmla="*/ 4118 h 4932"/>
                <a:gd name="T46" fmla="*/ 3626 w 5071"/>
                <a:gd name="T47" fmla="*/ 3259 h 4932"/>
                <a:gd name="T48" fmla="*/ 3990 w 5071"/>
                <a:gd name="T49" fmla="*/ 2455 h 4932"/>
                <a:gd name="T50" fmla="*/ 5008 w 5071"/>
                <a:gd name="T51" fmla="*/ 1565 h 4932"/>
                <a:gd name="T52" fmla="*/ 2281 w 5071"/>
                <a:gd name="T53" fmla="*/ 4757 h 4932"/>
                <a:gd name="T54" fmla="*/ 2281 w 5071"/>
                <a:gd name="T55" fmla="*/ 4757 h 4932"/>
                <a:gd name="T56" fmla="*/ 412 w 5071"/>
                <a:gd name="T57" fmla="*/ 4139 h 4932"/>
                <a:gd name="T58" fmla="*/ 897 w 5071"/>
                <a:gd name="T59" fmla="*/ 1599 h 4932"/>
                <a:gd name="T60" fmla="*/ 1864 w 5071"/>
                <a:gd name="T61" fmla="*/ 2453 h 4932"/>
                <a:gd name="T62" fmla="*/ 2228 w 5071"/>
                <a:gd name="T63" fmla="*/ 3259 h 4932"/>
                <a:gd name="T64" fmla="*/ 2228 w 5071"/>
                <a:gd name="T65" fmla="*/ 4598 h 4932"/>
                <a:gd name="T66" fmla="*/ 2281 w 5071"/>
                <a:gd name="T67" fmla="*/ 4757 h 4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1" h="4932">
                  <a:moveTo>
                    <a:pt x="2221" y="2050"/>
                  </a:moveTo>
                  <a:lnTo>
                    <a:pt x="2221" y="2050"/>
                  </a:lnTo>
                  <a:cubicBezTo>
                    <a:pt x="2528" y="2320"/>
                    <a:pt x="2767" y="2851"/>
                    <a:pt x="2767" y="3259"/>
                  </a:cubicBezTo>
                  <a:cubicBezTo>
                    <a:pt x="2767" y="4598"/>
                    <a:pt x="2767" y="4598"/>
                    <a:pt x="2767" y="4598"/>
                  </a:cubicBezTo>
                  <a:cubicBezTo>
                    <a:pt x="2767" y="4603"/>
                    <a:pt x="2767" y="4605"/>
                    <a:pt x="2767" y="4607"/>
                  </a:cubicBezTo>
                  <a:cubicBezTo>
                    <a:pt x="2873" y="4565"/>
                    <a:pt x="2981" y="4516"/>
                    <a:pt x="3087" y="4461"/>
                  </a:cubicBezTo>
                  <a:cubicBezTo>
                    <a:pt x="3087" y="3259"/>
                    <a:pt x="3087" y="3259"/>
                    <a:pt x="3087" y="3259"/>
                  </a:cubicBezTo>
                  <a:cubicBezTo>
                    <a:pt x="3087" y="2851"/>
                    <a:pt x="3328" y="2320"/>
                    <a:pt x="3635" y="2052"/>
                  </a:cubicBezTo>
                  <a:cubicBezTo>
                    <a:pt x="4837" y="998"/>
                    <a:pt x="4837" y="998"/>
                    <a:pt x="4837" y="998"/>
                  </a:cubicBezTo>
                  <a:cubicBezTo>
                    <a:pt x="4841" y="994"/>
                    <a:pt x="4848" y="992"/>
                    <a:pt x="4852" y="988"/>
                  </a:cubicBezTo>
                  <a:cubicBezTo>
                    <a:pt x="4837" y="958"/>
                    <a:pt x="4822" y="931"/>
                    <a:pt x="4805" y="903"/>
                  </a:cubicBezTo>
                  <a:cubicBezTo>
                    <a:pt x="4268" y="4"/>
                    <a:pt x="2848" y="0"/>
                    <a:pt x="1633" y="892"/>
                  </a:cubicBezTo>
                  <a:cubicBezTo>
                    <a:pt x="1502" y="990"/>
                    <a:pt x="1379" y="1093"/>
                    <a:pt x="1263" y="1203"/>
                  </a:cubicBezTo>
                  <a:lnTo>
                    <a:pt x="2221" y="2050"/>
                  </a:lnTo>
                  <a:close/>
                  <a:moveTo>
                    <a:pt x="2926" y="780"/>
                  </a:moveTo>
                  <a:lnTo>
                    <a:pt x="2926" y="780"/>
                  </a:lnTo>
                  <a:cubicBezTo>
                    <a:pt x="3250" y="782"/>
                    <a:pt x="3510" y="1060"/>
                    <a:pt x="3510" y="1396"/>
                  </a:cubicBezTo>
                  <a:cubicBezTo>
                    <a:pt x="3508" y="1724"/>
                    <a:pt x="3227" y="1993"/>
                    <a:pt x="2899" y="1984"/>
                  </a:cubicBezTo>
                  <a:cubicBezTo>
                    <a:pt x="2579" y="1976"/>
                    <a:pt x="2351" y="1728"/>
                    <a:pt x="2348" y="1390"/>
                  </a:cubicBezTo>
                  <a:cubicBezTo>
                    <a:pt x="2346" y="1041"/>
                    <a:pt x="2596" y="776"/>
                    <a:pt x="2926" y="780"/>
                  </a:cubicBezTo>
                  <a:close/>
                  <a:moveTo>
                    <a:pt x="5008" y="1565"/>
                  </a:moveTo>
                  <a:lnTo>
                    <a:pt x="5008" y="1565"/>
                  </a:lnTo>
                  <a:cubicBezTo>
                    <a:pt x="5070" y="2402"/>
                    <a:pt x="4547" y="3420"/>
                    <a:pt x="3626" y="4118"/>
                  </a:cubicBezTo>
                  <a:cubicBezTo>
                    <a:pt x="3626" y="3259"/>
                    <a:pt x="3626" y="3259"/>
                    <a:pt x="3626" y="3259"/>
                  </a:cubicBezTo>
                  <a:cubicBezTo>
                    <a:pt x="3626" y="3001"/>
                    <a:pt x="3796" y="2626"/>
                    <a:pt x="3990" y="2455"/>
                  </a:cubicBezTo>
                  <a:lnTo>
                    <a:pt x="5008" y="1565"/>
                  </a:lnTo>
                  <a:close/>
                  <a:moveTo>
                    <a:pt x="2281" y="4757"/>
                  </a:moveTo>
                  <a:lnTo>
                    <a:pt x="2281" y="4757"/>
                  </a:lnTo>
                  <a:cubicBezTo>
                    <a:pt x="1485" y="4931"/>
                    <a:pt x="761" y="4723"/>
                    <a:pt x="412" y="4139"/>
                  </a:cubicBezTo>
                  <a:cubicBezTo>
                    <a:pt x="0" y="3450"/>
                    <a:pt x="224" y="2436"/>
                    <a:pt x="897" y="1599"/>
                  </a:cubicBezTo>
                  <a:cubicBezTo>
                    <a:pt x="1864" y="2453"/>
                    <a:pt x="1864" y="2453"/>
                    <a:pt x="1864" y="2453"/>
                  </a:cubicBezTo>
                  <a:cubicBezTo>
                    <a:pt x="2058" y="2624"/>
                    <a:pt x="2228" y="3001"/>
                    <a:pt x="2228" y="3259"/>
                  </a:cubicBezTo>
                  <a:cubicBezTo>
                    <a:pt x="2228" y="4598"/>
                    <a:pt x="2228" y="4598"/>
                    <a:pt x="2228" y="4598"/>
                  </a:cubicBezTo>
                  <a:cubicBezTo>
                    <a:pt x="2228" y="4658"/>
                    <a:pt x="2247" y="4713"/>
                    <a:pt x="2281" y="4757"/>
                  </a:cubicBezTo>
                  <a:close/>
                </a:path>
              </a:pathLst>
            </a:custGeom>
            <a:solidFill>
              <a:srgbClr val="7290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7" name="Freeform 4"/>
            <p:cNvSpPr>
              <a:spLocks noChangeArrowheads="1"/>
            </p:cNvSpPr>
            <p:nvPr/>
          </p:nvSpPr>
          <p:spPr bwMode="auto">
            <a:xfrm>
              <a:off x="642120" y="1415001"/>
              <a:ext cx="9951268" cy="1602666"/>
            </a:xfrm>
            <a:custGeom>
              <a:avLst/>
              <a:gdLst>
                <a:gd name="T0" fmla="*/ 0 w 27640"/>
                <a:gd name="T1" fmla="*/ 4453 h 4454"/>
                <a:gd name="T2" fmla="*/ 2914 w 27640"/>
                <a:gd name="T3" fmla="*/ 0 h 4454"/>
                <a:gd name="T4" fmla="*/ 734 w 27640"/>
                <a:gd name="T5" fmla="*/ 631 h 4454"/>
                <a:gd name="T6" fmla="*/ 2533 w 27640"/>
                <a:gd name="T7" fmla="*/ 1935 h 4454"/>
                <a:gd name="T8" fmla="*/ 734 w 27640"/>
                <a:gd name="T9" fmla="*/ 2566 h 4454"/>
                <a:gd name="T10" fmla="*/ 0 w 27640"/>
                <a:gd name="T11" fmla="*/ 4453 h 4454"/>
                <a:gd name="T12" fmla="*/ 3248 w 27640"/>
                <a:gd name="T13" fmla="*/ 4453 h 4454"/>
                <a:gd name="T14" fmla="*/ 4807 w 27640"/>
                <a:gd name="T15" fmla="*/ 0 h 4454"/>
                <a:gd name="T16" fmla="*/ 6431 w 27640"/>
                <a:gd name="T17" fmla="*/ 1365 h 4454"/>
                <a:gd name="T18" fmla="*/ 5190 w 27640"/>
                <a:gd name="T19" fmla="*/ 2693 h 4454"/>
                <a:gd name="T20" fmla="*/ 5755 w 27640"/>
                <a:gd name="T21" fmla="*/ 4453 h 4454"/>
                <a:gd name="T22" fmla="*/ 3970 w 27640"/>
                <a:gd name="T23" fmla="*/ 2725 h 4454"/>
                <a:gd name="T24" fmla="*/ 3248 w 27640"/>
                <a:gd name="T25" fmla="*/ 4453 h 4454"/>
                <a:gd name="T26" fmla="*/ 3970 w 27640"/>
                <a:gd name="T27" fmla="*/ 2105 h 4454"/>
                <a:gd name="T28" fmla="*/ 5730 w 27640"/>
                <a:gd name="T29" fmla="*/ 1365 h 4454"/>
                <a:gd name="T30" fmla="*/ 4778 w 27640"/>
                <a:gd name="T31" fmla="*/ 618 h 4454"/>
                <a:gd name="T32" fmla="*/ 3970 w 27640"/>
                <a:gd name="T33" fmla="*/ 2105 h 4454"/>
                <a:gd name="T34" fmla="*/ 6991 w 27640"/>
                <a:gd name="T35" fmla="*/ 4453 h 4454"/>
                <a:gd name="T36" fmla="*/ 9911 w 27640"/>
                <a:gd name="T37" fmla="*/ 0 h 4454"/>
                <a:gd name="T38" fmla="*/ 7723 w 27640"/>
                <a:gd name="T39" fmla="*/ 631 h 4454"/>
                <a:gd name="T40" fmla="*/ 9275 w 27640"/>
                <a:gd name="T41" fmla="*/ 1904 h 4454"/>
                <a:gd name="T42" fmla="*/ 7723 w 27640"/>
                <a:gd name="T43" fmla="*/ 2534 h 4454"/>
                <a:gd name="T44" fmla="*/ 9973 w 27640"/>
                <a:gd name="T45" fmla="*/ 3823 h 4454"/>
                <a:gd name="T46" fmla="*/ 6991 w 27640"/>
                <a:gd name="T47" fmla="*/ 4453 h 4454"/>
                <a:gd name="T48" fmla="*/ 10341 w 27640"/>
                <a:gd name="T49" fmla="*/ 4453 h 4454"/>
                <a:gd name="T50" fmla="*/ 13261 w 27640"/>
                <a:gd name="T51" fmla="*/ 0 h 4454"/>
                <a:gd name="T52" fmla="*/ 11075 w 27640"/>
                <a:gd name="T53" fmla="*/ 631 h 4454"/>
                <a:gd name="T54" fmla="*/ 12624 w 27640"/>
                <a:gd name="T55" fmla="*/ 1904 h 4454"/>
                <a:gd name="T56" fmla="*/ 11075 w 27640"/>
                <a:gd name="T57" fmla="*/ 2534 h 4454"/>
                <a:gd name="T58" fmla="*/ 13325 w 27640"/>
                <a:gd name="T59" fmla="*/ 3823 h 4454"/>
                <a:gd name="T60" fmla="*/ 10341 w 27640"/>
                <a:gd name="T61" fmla="*/ 4453 h 4454"/>
                <a:gd name="T62" fmla="*/ 13819 w 27640"/>
                <a:gd name="T63" fmla="*/ 4453 h 4454"/>
                <a:gd name="T64" fmla="*/ 15249 w 27640"/>
                <a:gd name="T65" fmla="*/ 0 h 4454"/>
                <a:gd name="T66" fmla="*/ 16824 w 27640"/>
                <a:gd name="T67" fmla="*/ 646 h 4454"/>
                <a:gd name="T68" fmla="*/ 17478 w 27640"/>
                <a:gd name="T69" fmla="*/ 2215 h 4454"/>
                <a:gd name="T70" fmla="*/ 16824 w 27640"/>
                <a:gd name="T71" fmla="*/ 3806 h 4454"/>
                <a:gd name="T72" fmla="*/ 15249 w 27640"/>
                <a:gd name="T73" fmla="*/ 4453 h 4454"/>
                <a:gd name="T74" fmla="*/ 14540 w 27640"/>
                <a:gd name="T75" fmla="*/ 3848 h 4454"/>
                <a:gd name="T76" fmla="*/ 15249 w 27640"/>
                <a:gd name="T77" fmla="*/ 3848 h 4454"/>
                <a:gd name="T78" fmla="*/ 16574 w 27640"/>
                <a:gd name="T79" fmla="*/ 3046 h 4454"/>
                <a:gd name="T80" fmla="*/ 16574 w 27640"/>
                <a:gd name="T81" fmla="*/ 1399 h 4454"/>
                <a:gd name="T82" fmla="*/ 15249 w 27640"/>
                <a:gd name="T83" fmla="*/ 605 h 4454"/>
                <a:gd name="T84" fmla="*/ 14540 w 27640"/>
                <a:gd name="T85" fmla="*/ 3848 h 4454"/>
                <a:gd name="T86" fmla="*/ 22876 w 27640"/>
                <a:gd name="T87" fmla="*/ 4453 h 4454"/>
                <a:gd name="T88" fmla="*/ 23009 w 27640"/>
                <a:gd name="T89" fmla="*/ 0 h 4454"/>
                <a:gd name="T90" fmla="*/ 27506 w 27640"/>
                <a:gd name="T91" fmla="*/ 0 h 4454"/>
                <a:gd name="T92" fmla="*/ 27639 w 27640"/>
                <a:gd name="T93" fmla="*/ 4453 h 4454"/>
                <a:gd name="T94" fmla="*/ 26905 w 27640"/>
                <a:gd name="T95" fmla="*/ 2031 h 4454"/>
                <a:gd name="T96" fmla="*/ 25193 w 27640"/>
                <a:gd name="T97" fmla="*/ 4392 h 4454"/>
                <a:gd name="T98" fmla="*/ 23610 w 27640"/>
                <a:gd name="T99" fmla="*/ 4453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640" h="4454">
                  <a:moveTo>
                    <a:pt x="0" y="4453"/>
                  </a:moveTo>
                  <a:lnTo>
                    <a:pt x="0" y="4453"/>
                  </a:lnTo>
                  <a:cubicBezTo>
                    <a:pt x="0" y="0"/>
                    <a:pt x="0" y="0"/>
                    <a:pt x="0" y="0"/>
                  </a:cubicBezTo>
                  <a:cubicBezTo>
                    <a:pt x="2914" y="0"/>
                    <a:pt x="2914" y="0"/>
                    <a:pt x="2914" y="0"/>
                  </a:cubicBezTo>
                  <a:cubicBezTo>
                    <a:pt x="2914" y="631"/>
                    <a:pt x="2914" y="631"/>
                    <a:pt x="2914" y="631"/>
                  </a:cubicBezTo>
                  <a:cubicBezTo>
                    <a:pt x="734" y="631"/>
                    <a:pt x="734" y="631"/>
                    <a:pt x="734" y="631"/>
                  </a:cubicBezTo>
                  <a:cubicBezTo>
                    <a:pt x="734" y="1935"/>
                    <a:pt x="734" y="1935"/>
                    <a:pt x="734" y="1935"/>
                  </a:cubicBezTo>
                  <a:cubicBezTo>
                    <a:pt x="2533" y="1935"/>
                    <a:pt x="2533" y="1935"/>
                    <a:pt x="2533" y="1935"/>
                  </a:cubicBezTo>
                  <a:cubicBezTo>
                    <a:pt x="2533" y="2566"/>
                    <a:pt x="2533" y="2566"/>
                    <a:pt x="2533" y="2566"/>
                  </a:cubicBezTo>
                  <a:cubicBezTo>
                    <a:pt x="734" y="2566"/>
                    <a:pt x="734" y="2566"/>
                    <a:pt x="734" y="2566"/>
                  </a:cubicBezTo>
                  <a:cubicBezTo>
                    <a:pt x="734" y="4453"/>
                    <a:pt x="734" y="4453"/>
                    <a:pt x="734" y="4453"/>
                  </a:cubicBezTo>
                  <a:lnTo>
                    <a:pt x="0" y="4453"/>
                  </a:lnTo>
                  <a:close/>
                  <a:moveTo>
                    <a:pt x="3248" y="4453"/>
                  </a:moveTo>
                  <a:lnTo>
                    <a:pt x="3248" y="4453"/>
                  </a:lnTo>
                  <a:cubicBezTo>
                    <a:pt x="3248" y="0"/>
                    <a:pt x="3248" y="0"/>
                    <a:pt x="3248" y="0"/>
                  </a:cubicBezTo>
                  <a:cubicBezTo>
                    <a:pt x="4807" y="0"/>
                    <a:pt x="4807" y="0"/>
                    <a:pt x="4807" y="0"/>
                  </a:cubicBezTo>
                  <a:cubicBezTo>
                    <a:pt x="5294" y="0"/>
                    <a:pt x="5686" y="129"/>
                    <a:pt x="5984" y="387"/>
                  </a:cubicBezTo>
                  <a:cubicBezTo>
                    <a:pt x="6280" y="646"/>
                    <a:pt x="6431" y="971"/>
                    <a:pt x="6431" y="1365"/>
                  </a:cubicBezTo>
                  <a:cubicBezTo>
                    <a:pt x="6431" y="1708"/>
                    <a:pt x="6318" y="1999"/>
                    <a:pt x="6098" y="2238"/>
                  </a:cubicBezTo>
                  <a:cubicBezTo>
                    <a:pt x="5876" y="2477"/>
                    <a:pt x="5573" y="2629"/>
                    <a:pt x="5190" y="2693"/>
                  </a:cubicBezTo>
                  <a:cubicBezTo>
                    <a:pt x="6653" y="4453"/>
                    <a:pt x="6653" y="4453"/>
                    <a:pt x="6653" y="4453"/>
                  </a:cubicBezTo>
                  <a:cubicBezTo>
                    <a:pt x="5755" y="4453"/>
                    <a:pt x="5755" y="4453"/>
                    <a:pt x="5755" y="4453"/>
                  </a:cubicBezTo>
                  <a:cubicBezTo>
                    <a:pt x="4401" y="2725"/>
                    <a:pt x="4401" y="2725"/>
                    <a:pt x="4401" y="2725"/>
                  </a:cubicBezTo>
                  <a:cubicBezTo>
                    <a:pt x="3970" y="2725"/>
                    <a:pt x="3970" y="2725"/>
                    <a:pt x="3970" y="2725"/>
                  </a:cubicBezTo>
                  <a:cubicBezTo>
                    <a:pt x="3970" y="4453"/>
                    <a:pt x="3970" y="4453"/>
                    <a:pt x="3970" y="4453"/>
                  </a:cubicBezTo>
                  <a:lnTo>
                    <a:pt x="3248" y="4453"/>
                  </a:lnTo>
                  <a:close/>
                  <a:moveTo>
                    <a:pt x="3970" y="2105"/>
                  </a:moveTo>
                  <a:lnTo>
                    <a:pt x="3970" y="2105"/>
                  </a:lnTo>
                  <a:cubicBezTo>
                    <a:pt x="4778" y="2105"/>
                    <a:pt x="4778" y="2105"/>
                    <a:pt x="4778" y="2105"/>
                  </a:cubicBezTo>
                  <a:cubicBezTo>
                    <a:pt x="5413" y="2105"/>
                    <a:pt x="5730" y="1858"/>
                    <a:pt x="5730" y="1365"/>
                  </a:cubicBezTo>
                  <a:cubicBezTo>
                    <a:pt x="5730" y="1113"/>
                    <a:pt x="5645" y="927"/>
                    <a:pt x="5476" y="802"/>
                  </a:cubicBezTo>
                  <a:cubicBezTo>
                    <a:pt x="5307" y="679"/>
                    <a:pt x="5072" y="618"/>
                    <a:pt x="4778" y="618"/>
                  </a:cubicBezTo>
                  <a:cubicBezTo>
                    <a:pt x="3970" y="618"/>
                    <a:pt x="3970" y="618"/>
                    <a:pt x="3970" y="618"/>
                  </a:cubicBezTo>
                  <a:lnTo>
                    <a:pt x="3970" y="2105"/>
                  </a:lnTo>
                  <a:close/>
                  <a:moveTo>
                    <a:pt x="6991" y="4453"/>
                  </a:moveTo>
                  <a:lnTo>
                    <a:pt x="6991" y="4453"/>
                  </a:lnTo>
                  <a:cubicBezTo>
                    <a:pt x="6991" y="0"/>
                    <a:pt x="6991" y="0"/>
                    <a:pt x="6991" y="0"/>
                  </a:cubicBezTo>
                  <a:cubicBezTo>
                    <a:pt x="9911" y="0"/>
                    <a:pt x="9911" y="0"/>
                    <a:pt x="9911" y="0"/>
                  </a:cubicBezTo>
                  <a:cubicBezTo>
                    <a:pt x="9911" y="631"/>
                    <a:pt x="9911" y="631"/>
                    <a:pt x="9911" y="631"/>
                  </a:cubicBezTo>
                  <a:cubicBezTo>
                    <a:pt x="7723" y="631"/>
                    <a:pt x="7723" y="631"/>
                    <a:pt x="7723" y="631"/>
                  </a:cubicBezTo>
                  <a:cubicBezTo>
                    <a:pt x="7723" y="1904"/>
                    <a:pt x="7723" y="1904"/>
                    <a:pt x="7723" y="1904"/>
                  </a:cubicBezTo>
                  <a:cubicBezTo>
                    <a:pt x="9275" y="1904"/>
                    <a:pt x="9275" y="1904"/>
                    <a:pt x="9275" y="1904"/>
                  </a:cubicBezTo>
                  <a:cubicBezTo>
                    <a:pt x="9275" y="2534"/>
                    <a:pt x="9275" y="2534"/>
                    <a:pt x="9275" y="2534"/>
                  </a:cubicBezTo>
                  <a:cubicBezTo>
                    <a:pt x="7723" y="2534"/>
                    <a:pt x="7723" y="2534"/>
                    <a:pt x="7723" y="2534"/>
                  </a:cubicBezTo>
                  <a:cubicBezTo>
                    <a:pt x="7723" y="3823"/>
                    <a:pt x="7723" y="3823"/>
                    <a:pt x="7723" y="3823"/>
                  </a:cubicBezTo>
                  <a:cubicBezTo>
                    <a:pt x="9973" y="3823"/>
                    <a:pt x="9973" y="3823"/>
                    <a:pt x="9973" y="3823"/>
                  </a:cubicBezTo>
                  <a:cubicBezTo>
                    <a:pt x="9973" y="4453"/>
                    <a:pt x="9973" y="4453"/>
                    <a:pt x="9973" y="4453"/>
                  </a:cubicBezTo>
                  <a:lnTo>
                    <a:pt x="6991" y="4453"/>
                  </a:lnTo>
                  <a:close/>
                  <a:moveTo>
                    <a:pt x="10341" y="4453"/>
                  </a:moveTo>
                  <a:lnTo>
                    <a:pt x="10341" y="4453"/>
                  </a:lnTo>
                  <a:cubicBezTo>
                    <a:pt x="10341" y="0"/>
                    <a:pt x="10341" y="0"/>
                    <a:pt x="10341" y="0"/>
                  </a:cubicBezTo>
                  <a:cubicBezTo>
                    <a:pt x="13261" y="0"/>
                    <a:pt x="13261" y="0"/>
                    <a:pt x="13261" y="0"/>
                  </a:cubicBezTo>
                  <a:cubicBezTo>
                    <a:pt x="13261" y="631"/>
                    <a:pt x="13261" y="631"/>
                    <a:pt x="13261" y="631"/>
                  </a:cubicBezTo>
                  <a:cubicBezTo>
                    <a:pt x="11075" y="631"/>
                    <a:pt x="11075" y="631"/>
                    <a:pt x="11075" y="631"/>
                  </a:cubicBezTo>
                  <a:cubicBezTo>
                    <a:pt x="11075" y="1904"/>
                    <a:pt x="11075" y="1904"/>
                    <a:pt x="11075" y="1904"/>
                  </a:cubicBezTo>
                  <a:cubicBezTo>
                    <a:pt x="12624" y="1904"/>
                    <a:pt x="12624" y="1904"/>
                    <a:pt x="12624" y="1904"/>
                  </a:cubicBezTo>
                  <a:cubicBezTo>
                    <a:pt x="12624" y="2534"/>
                    <a:pt x="12624" y="2534"/>
                    <a:pt x="12624" y="2534"/>
                  </a:cubicBezTo>
                  <a:cubicBezTo>
                    <a:pt x="11075" y="2534"/>
                    <a:pt x="11075" y="2534"/>
                    <a:pt x="11075" y="2534"/>
                  </a:cubicBezTo>
                  <a:cubicBezTo>
                    <a:pt x="11075" y="3823"/>
                    <a:pt x="11075" y="3823"/>
                    <a:pt x="11075" y="3823"/>
                  </a:cubicBezTo>
                  <a:cubicBezTo>
                    <a:pt x="13325" y="3823"/>
                    <a:pt x="13325" y="3823"/>
                    <a:pt x="13325" y="3823"/>
                  </a:cubicBezTo>
                  <a:cubicBezTo>
                    <a:pt x="13325" y="4453"/>
                    <a:pt x="13325" y="4453"/>
                    <a:pt x="13325" y="4453"/>
                  </a:cubicBezTo>
                  <a:lnTo>
                    <a:pt x="10341" y="4453"/>
                  </a:lnTo>
                  <a:close/>
                  <a:moveTo>
                    <a:pt x="13819" y="4453"/>
                  </a:moveTo>
                  <a:lnTo>
                    <a:pt x="13819" y="4453"/>
                  </a:lnTo>
                  <a:cubicBezTo>
                    <a:pt x="13819" y="0"/>
                    <a:pt x="13819" y="0"/>
                    <a:pt x="13819" y="0"/>
                  </a:cubicBezTo>
                  <a:cubicBezTo>
                    <a:pt x="15249" y="0"/>
                    <a:pt x="15249" y="0"/>
                    <a:pt x="15249" y="0"/>
                  </a:cubicBezTo>
                  <a:cubicBezTo>
                    <a:pt x="15550" y="0"/>
                    <a:pt x="15838" y="60"/>
                    <a:pt x="16113" y="176"/>
                  </a:cubicBezTo>
                  <a:cubicBezTo>
                    <a:pt x="16386" y="292"/>
                    <a:pt x="16625" y="449"/>
                    <a:pt x="16824" y="646"/>
                  </a:cubicBezTo>
                  <a:cubicBezTo>
                    <a:pt x="17025" y="842"/>
                    <a:pt x="17183" y="1079"/>
                    <a:pt x="17302" y="1352"/>
                  </a:cubicBezTo>
                  <a:cubicBezTo>
                    <a:pt x="17420" y="1627"/>
                    <a:pt x="17478" y="1914"/>
                    <a:pt x="17478" y="2215"/>
                  </a:cubicBezTo>
                  <a:cubicBezTo>
                    <a:pt x="17478" y="2521"/>
                    <a:pt x="17420" y="2813"/>
                    <a:pt x="17302" y="3091"/>
                  </a:cubicBezTo>
                  <a:cubicBezTo>
                    <a:pt x="17183" y="3368"/>
                    <a:pt x="17025" y="3607"/>
                    <a:pt x="16824" y="3806"/>
                  </a:cubicBezTo>
                  <a:cubicBezTo>
                    <a:pt x="16625" y="4005"/>
                    <a:pt x="16386" y="4161"/>
                    <a:pt x="16113" y="4278"/>
                  </a:cubicBezTo>
                  <a:cubicBezTo>
                    <a:pt x="15838" y="4396"/>
                    <a:pt x="15550" y="4453"/>
                    <a:pt x="15249" y="4453"/>
                  </a:cubicBezTo>
                  <a:lnTo>
                    <a:pt x="13819" y="4453"/>
                  </a:lnTo>
                  <a:close/>
                  <a:moveTo>
                    <a:pt x="14540" y="3848"/>
                  </a:moveTo>
                  <a:lnTo>
                    <a:pt x="14540" y="3848"/>
                  </a:lnTo>
                  <a:cubicBezTo>
                    <a:pt x="15249" y="3848"/>
                    <a:pt x="15249" y="3848"/>
                    <a:pt x="15249" y="3848"/>
                  </a:cubicBezTo>
                  <a:cubicBezTo>
                    <a:pt x="15548" y="3848"/>
                    <a:pt x="15812" y="3776"/>
                    <a:pt x="16043" y="3632"/>
                  </a:cubicBezTo>
                  <a:cubicBezTo>
                    <a:pt x="16274" y="3490"/>
                    <a:pt x="16449" y="3294"/>
                    <a:pt x="16574" y="3046"/>
                  </a:cubicBezTo>
                  <a:cubicBezTo>
                    <a:pt x="16697" y="2799"/>
                    <a:pt x="16758" y="2521"/>
                    <a:pt x="16758" y="2215"/>
                  </a:cubicBezTo>
                  <a:cubicBezTo>
                    <a:pt x="16758" y="1914"/>
                    <a:pt x="16697" y="1644"/>
                    <a:pt x="16574" y="1399"/>
                  </a:cubicBezTo>
                  <a:cubicBezTo>
                    <a:pt x="16449" y="1155"/>
                    <a:pt x="16274" y="963"/>
                    <a:pt x="16041" y="819"/>
                  </a:cubicBezTo>
                  <a:cubicBezTo>
                    <a:pt x="15810" y="677"/>
                    <a:pt x="15546" y="605"/>
                    <a:pt x="15249" y="605"/>
                  </a:cubicBezTo>
                  <a:cubicBezTo>
                    <a:pt x="14540" y="605"/>
                    <a:pt x="14540" y="605"/>
                    <a:pt x="14540" y="605"/>
                  </a:cubicBezTo>
                  <a:lnTo>
                    <a:pt x="14540" y="3848"/>
                  </a:lnTo>
                  <a:close/>
                  <a:moveTo>
                    <a:pt x="22876" y="4453"/>
                  </a:moveTo>
                  <a:lnTo>
                    <a:pt x="22876" y="4453"/>
                  </a:lnTo>
                  <a:cubicBezTo>
                    <a:pt x="22876" y="0"/>
                    <a:pt x="22876" y="0"/>
                    <a:pt x="22876" y="0"/>
                  </a:cubicBezTo>
                  <a:cubicBezTo>
                    <a:pt x="23009" y="0"/>
                    <a:pt x="23009" y="0"/>
                    <a:pt x="23009" y="0"/>
                  </a:cubicBezTo>
                  <a:cubicBezTo>
                    <a:pt x="25256" y="3277"/>
                    <a:pt x="25256" y="3277"/>
                    <a:pt x="25256" y="3277"/>
                  </a:cubicBezTo>
                  <a:cubicBezTo>
                    <a:pt x="27506" y="0"/>
                    <a:pt x="27506" y="0"/>
                    <a:pt x="27506" y="0"/>
                  </a:cubicBezTo>
                  <a:cubicBezTo>
                    <a:pt x="27639" y="0"/>
                    <a:pt x="27639" y="0"/>
                    <a:pt x="27639" y="0"/>
                  </a:cubicBezTo>
                  <a:cubicBezTo>
                    <a:pt x="27639" y="4453"/>
                    <a:pt x="27639" y="4453"/>
                    <a:pt x="27639" y="4453"/>
                  </a:cubicBezTo>
                  <a:cubicBezTo>
                    <a:pt x="26905" y="4453"/>
                    <a:pt x="26905" y="4453"/>
                    <a:pt x="26905" y="4453"/>
                  </a:cubicBezTo>
                  <a:cubicBezTo>
                    <a:pt x="26905" y="2031"/>
                    <a:pt x="26905" y="2031"/>
                    <a:pt x="26905" y="2031"/>
                  </a:cubicBezTo>
                  <a:cubicBezTo>
                    <a:pt x="25322" y="4392"/>
                    <a:pt x="25322" y="4392"/>
                    <a:pt x="25322" y="4392"/>
                  </a:cubicBezTo>
                  <a:cubicBezTo>
                    <a:pt x="25193" y="4392"/>
                    <a:pt x="25193" y="4392"/>
                    <a:pt x="25193" y="4392"/>
                  </a:cubicBezTo>
                  <a:cubicBezTo>
                    <a:pt x="23610" y="2031"/>
                    <a:pt x="23610" y="2031"/>
                    <a:pt x="23610" y="2031"/>
                  </a:cubicBezTo>
                  <a:cubicBezTo>
                    <a:pt x="23610" y="4453"/>
                    <a:pt x="23610" y="4453"/>
                    <a:pt x="23610" y="4453"/>
                  </a:cubicBezTo>
                  <a:lnTo>
                    <a:pt x="22876" y="4453"/>
                  </a:lnTo>
                  <a:close/>
                </a:path>
              </a:pathLst>
            </a:custGeom>
            <a:solidFill>
              <a:srgbClr val="00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spTree>
    <p:extLst>
      <p:ext uri="{BB962C8B-B14F-4D97-AF65-F5344CB8AC3E}">
        <p14:creationId xmlns:p14="http://schemas.microsoft.com/office/powerpoint/2010/main" val="3453658414"/>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20000"/>
      </a:lnSpc>
      <a:defRPr sz="800" kern="1200" baseline="0">
        <a:solidFill>
          <a:schemeClr val="tx1"/>
        </a:solidFill>
        <a:latin typeface="+mn-lt"/>
        <a:ea typeface="+mn-ea"/>
        <a:cs typeface="+mn-cs"/>
      </a:defRPr>
    </a:lvl1pPr>
    <a:lvl2pPr marL="457200" algn="l" defTabSz="914400" rtl="0" eaLnBrk="1" latinLnBrk="0" hangingPunct="1">
      <a:lnSpc>
        <a:spcPct val="120000"/>
      </a:lnSpc>
      <a:defRPr sz="800" kern="1200" baseline="0">
        <a:solidFill>
          <a:schemeClr val="tx1"/>
        </a:solidFill>
        <a:latin typeface="+mn-lt"/>
        <a:ea typeface="+mn-ea"/>
        <a:cs typeface="+mn-cs"/>
      </a:defRPr>
    </a:lvl2pPr>
    <a:lvl3pPr marL="914400" algn="l" defTabSz="914400" rtl="0" eaLnBrk="1" latinLnBrk="0" hangingPunct="1">
      <a:lnSpc>
        <a:spcPct val="120000"/>
      </a:lnSpc>
      <a:defRPr sz="800" kern="1200" baseline="0">
        <a:solidFill>
          <a:schemeClr val="tx1"/>
        </a:solidFill>
        <a:latin typeface="+mn-lt"/>
        <a:ea typeface="+mn-ea"/>
        <a:cs typeface="+mn-cs"/>
      </a:defRPr>
    </a:lvl3pPr>
    <a:lvl4pPr marL="1371600" algn="l" defTabSz="914400" rtl="0" eaLnBrk="1" latinLnBrk="0" hangingPunct="1">
      <a:lnSpc>
        <a:spcPct val="120000"/>
      </a:lnSpc>
      <a:defRPr sz="800" kern="1200" baseline="0">
        <a:solidFill>
          <a:schemeClr val="tx1"/>
        </a:solidFill>
        <a:latin typeface="+mn-lt"/>
        <a:ea typeface="+mn-ea"/>
        <a:cs typeface="+mn-cs"/>
      </a:defRPr>
    </a:lvl4pPr>
    <a:lvl5pPr marL="1828800" algn="l" defTabSz="914400" rtl="0" eaLnBrk="1" latinLnBrk="0" hangingPunct="1">
      <a:lnSpc>
        <a:spcPct val="120000"/>
      </a:lnSpc>
      <a:defRPr sz="8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algn="ctr" defTabSz="914437" eaLnBrk="0" fontAlgn="base" hangingPunct="0">
              <a:spcBef>
                <a:spcPct val="0"/>
              </a:spcBef>
              <a:spcAft>
                <a:spcPct val="0"/>
              </a:spcAft>
              <a:defRPr sz="2400">
                <a:solidFill>
                  <a:schemeClr val="tx1"/>
                </a:solidFill>
                <a:latin typeface="Times New Roman" pitchFamily="18" charset="0"/>
              </a:defRPr>
            </a:lvl6pPr>
            <a:lvl7pPr marL="2916227" indent="-224325" algn="ctr" defTabSz="914437" eaLnBrk="0" fontAlgn="base" hangingPunct="0">
              <a:spcBef>
                <a:spcPct val="0"/>
              </a:spcBef>
              <a:spcAft>
                <a:spcPct val="0"/>
              </a:spcAft>
              <a:defRPr sz="2400">
                <a:solidFill>
                  <a:schemeClr val="tx1"/>
                </a:solidFill>
                <a:latin typeface="Times New Roman" pitchFamily="18" charset="0"/>
              </a:defRPr>
            </a:lvl7pPr>
            <a:lvl8pPr marL="3364878" indent="-224325" algn="ctr" defTabSz="914437" eaLnBrk="0" fontAlgn="base" hangingPunct="0">
              <a:spcBef>
                <a:spcPct val="0"/>
              </a:spcBef>
              <a:spcAft>
                <a:spcPct val="0"/>
              </a:spcAft>
              <a:defRPr sz="2400">
                <a:solidFill>
                  <a:schemeClr val="tx1"/>
                </a:solidFill>
                <a:latin typeface="Times New Roman" pitchFamily="18" charset="0"/>
              </a:defRPr>
            </a:lvl8pPr>
            <a:lvl9pPr marL="3813528" indent="-224325" algn="ctr"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F8EBEC19-81A4-4546-AD61-69DCE7ED4401}" type="slidenum">
              <a:rPr lang="en-US" sz="1200"/>
              <a:pPr eaLnBrk="1" hangingPunct="1"/>
              <a:t>3</a:t>
            </a:fld>
            <a:endParaRPr lang="en-US" sz="1200"/>
          </a:p>
        </p:txBody>
      </p:sp>
      <p:sp>
        <p:nvSpPr>
          <p:cNvPr id="27651" name="Rectangle 2"/>
          <p:cNvSpPr>
            <a:spLocks noGrp="1" noRot="1" noChangeAspect="1" noChangeArrowheads="1" noTextEdit="1"/>
          </p:cNvSpPr>
          <p:nvPr>
            <p:ph type="sldImg"/>
          </p:nvPr>
        </p:nvSpPr>
        <p:spPr>
          <a:xfrm>
            <a:off x="1117600" y="665163"/>
            <a:ext cx="4625975" cy="3470275"/>
          </a:xfrm>
          <a:ln/>
        </p:spPr>
      </p:sp>
      <p:sp>
        <p:nvSpPr>
          <p:cNvPr id="27652" name="Rectangle 3"/>
          <p:cNvSpPr>
            <a:spLocks noGrp="1" noChangeArrowheads="1"/>
          </p:cNvSpPr>
          <p:nvPr>
            <p:ph type="body" idx="1"/>
          </p:nvPr>
        </p:nvSpPr>
        <p:spPr>
          <a:xfrm>
            <a:off x="914711" y="4344025"/>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3470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algn="ctr" defTabSz="914437" eaLnBrk="0" fontAlgn="base" hangingPunct="0">
              <a:spcBef>
                <a:spcPct val="0"/>
              </a:spcBef>
              <a:spcAft>
                <a:spcPct val="0"/>
              </a:spcAft>
              <a:defRPr sz="2400">
                <a:solidFill>
                  <a:schemeClr val="tx1"/>
                </a:solidFill>
                <a:latin typeface="Times New Roman" pitchFamily="18" charset="0"/>
              </a:defRPr>
            </a:lvl6pPr>
            <a:lvl7pPr marL="2916227" indent="-224325" algn="ctr" defTabSz="914437" eaLnBrk="0" fontAlgn="base" hangingPunct="0">
              <a:spcBef>
                <a:spcPct val="0"/>
              </a:spcBef>
              <a:spcAft>
                <a:spcPct val="0"/>
              </a:spcAft>
              <a:defRPr sz="2400">
                <a:solidFill>
                  <a:schemeClr val="tx1"/>
                </a:solidFill>
                <a:latin typeface="Times New Roman" pitchFamily="18" charset="0"/>
              </a:defRPr>
            </a:lvl7pPr>
            <a:lvl8pPr marL="3364878" indent="-224325" algn="ctr" defTabSz="914437" eaLnBrk="0" fontAlgn="base" hangingPunct="0">
              <a:spcBef>
                <a:spcPct val="0"/>
              </a:spcBef>
              <a:spcAft>
                <a:spcPct val="0"/>
              </a:spcAft>
              <a:defRPr sz="2400">
                <a:solidFill>
                  <a:schemeClr val="tx1"/>
                </a:solidFill>
                <a:latin typeface="Times New Roman" pitchFamily="18" charset="0"/>
              </a:defRPr>
            </a:lvl8pPr>
            <a:lvl9pPr marL="3813528" indent="-224325" algn="ctr"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F8EBEC19-81A4-4546-AD61-69DCE7ED4401}" type="slidenum">
              <a:rPr lang="en-US" sz="1200"/>
              <a:pPr eaLnBrk="1" hangingPunct="1"/>
              <a:t>4</a:t>
            </a:fld>
            <a:endParaRPr lang="en-US" sz="1200"/>
          </a:p>
        </p:txBody>
      </p:sp>
      <p:sp>
        <p:nvSpPr>
          <p:cNvPr id="27651" name="Rectangle 2"/>
          <p:cNvSpPr>
            <a:spLocks noGrp="1" noRot="1" noChangeAspect="1" noChangeArrowheads="1" noTextEdit="1"/>
          </p:cNvSpPr>
          <p:nvPr>
            <p:ph type="sldImg"/>
          </p:nvPr>
        </p:nvSpPr>
        <p:spPr>
          <a:xfrm>
            <a:off x="1117600" y="665163"/>
            <a:ext cx="4625975" cy="3470275"/>
          </a:xfrm>
          <a:ln/>
        </p:spPr>
      </p:sp>
      <p:sp>
        <p:nvSpPr>
          <p:cNvPr id="27652" name="Rectangle 3"/>
          <p:cNvSpPr>
            <a:spLocks noGrp="1" noChangeArrowheads="1"/>
          </p:cNvSpPr>
          <p:nvPr>
            <p:ph type="body" idx="1"/>
          </p:nvPr>
        </p:nvSpPr>
        <p:spPr>
          <a:xfrm>
            <a:off x="914711" y="4344025"/>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9137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a:xfrm>
            <a:off x="975694" y="4561226"/>
            <a:ext cx="5363817" cy="287893"/>
          </a:xfrm>
        </p:spPr>
        <p:txBody>
          <a:bodyPr/>
          <a:lstStyle/>
          <a:p>
            <a:pPr eaLnBrk="1" hangingPunct="1">
              <a:spcBef>
                <a:spcPct val="0"/>
              </a:spcBef>
            </a:pPr>
            <a:endParaRPr lang="en-US"/>
          </a:p>
        </p:txBody>
      </p:sp>
      <p:sp>
        <p:nvSpPr>
          <p:cNvPr id="59395" name="Slide Number Placeholder 3"/>
          <p:cNvSpPr>
            <a:spLocks noGrp="1"/>
          </p:cNvSpPr>
          <p:nvPr>
            <p:ph type="sldNum" sz="quarter" idx="5"/>
          </p:nvPr>
        </p:nvSpPr>
        <p:spPr>
          <a:xfrm>
            <a:off x="4144618" y="9313307"/>
            <a:ext cx="3170583" cy="287893"/>
          </a:xfrm>
          <a:noFill/>
        </p:spPr>
        <p:txBody>
          <a:bodyPr/>
          <a:lstStyle/>
          <a:p>
            <a:fld id="{06054728-E45D-4E2D-882B-0B0971A5D352}" type="slidenum">
              <a:rPr lang="en-US"/>
              <a:pPr/>
              <a:t>25</a:t>
            </a:fld>
            <a:endParaRPr lang="en-US"/>
          </a:p>
        </p:txBody>
      </p:sp>
    </p:spTree>
    <p:extLst>
      <p:ext uri="{BB962C8B-B14F-4D97-AF65-F5344CB8AC3E}">
        <p14:creationId xmlns:p14="http://schemas.microsoft.com/office/powerpoint/2010/main" val="201551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defRPr>
            </a:lvl1pPr>
            <a:lvl2pPr marL="757066" indent="-291179" eaLnBrk="0" hangingPunct="0">
              <a:defRPr b="1">
                <a:solidFill>
                  <a:schemeClr val="tx1"/>
                </a:solidFill>
                <a:latin typeface="Arial" pitchFamily="34" charset="0"/>
              </a:defRPr>
            </a:lvl2pPr>
            <a:lvl3pPr marL="1164717" indent="-232943" eaLnBrk="0" hangingPunct="0">
              <a:defRPr b="1">
                <a:solidFill>
                  <a:schemeClr val="tx1"/>
                </a:solidFill>
                <a:latin typeface="Arial" pitchFamily="34" charset="0"/>
              </a:defRPr>
            </a:lvl3pPr>
            <a:lvl4pPr marL="1630604" indent="-232943" eaLnBrk="0" hangingPunct="0">
              <a:defRPr b="1">
                <a:solidFill>
                  <a:schemeClr val="tx1"/>
                </a:solidFill>
                <a:latin typeface="Arial" pitchFamily="34" charset="0"/>
              </a:defRPr>
            </a:lvl4pPr>
            <a:lvl5pPr marL="2096491" indent="-232943" eaLnBrk="0" hangingPunct="0">
              <a:defRPr b="1">
                <a:solidFill>
                  <a:schemeClr val="tx1"/>
                </a:solidFill>
                <a:latin typeface="Arial" pitchFamily="34" charset="0"/>
              </a:defRPr>
            </a:lvl5pPr>
            <a:lvl6pPr marL="2562377" indent="-232943" eaLnBrk="0" fontAlgn="base" hangingPunct="0">
              <a:spcBef>
                <a:spcPct val="0"/>
              </a:spcBef>
              <a:spcAft>
                <a:spcPct val="0"/>
              </a:spcAft>
              <a:defRPr b="1">
                <a:solidFill>
                  <a:schemeClr val="tx1"/>
                </a:solidFill>
                <a:latin typeface="Arial" pitchFamily="34" charset="0"/>
              </a:defRPr>
            </a:lvl6pPr>
            <a:lvl7pPr marL="3028264" indent="-232943" eaLnBrk="0" fontAlgn="base" hangingPunct="0">
              <a:spcBef>
                <a:spcPct val="0"/>
              </a:spcBef>
              <a:spcAft>
                <a:spcPct val="0"/>
              </a:spcAft>
              <a:defRPr b="1">
                <a:solidFill>
                  <a:schemeClr val="tx1"/>
                </a:solidFill>
                <a:latin typeface="Arial" pitchFamily="34" charset="0"/>
              </a:defRPr>
            </a:lvl7pPr>
            <a:lvl8pPr marL="3494151" indent="-232943" eaLnBrk="0" fontAlgn="base" hangingPunct="0">
              <a:spcBef>
                <a:spcPct val="0"/>
              </a:spcBef>
              <a:spcAft>
                <a:spcPct val="0"/>
              </a:spcAft>
              <a:defRPr b="1">
                <a:solidFill>
                  <a:schemeClr val="tx1"/>
                </a:solidFill>
                <a:latin typeface="Arial" pitchFamily="34" charset="0"/>
              </a:defRPr>
            </a:lvl8pPr>
            <a:lvl9pPr marL="3960038" indent="-232943" eaLnBrk="0" fontAlgn="base" hangingPunct="0">
              <a:spcBef>
                <a:spcPct val="0"/>
              </a:spcBef>
              <a:spcAft>
                <a:spcPct val="0"/>
              </a:spcAft>
              <a:defRPr b="1">
                <a:solidFill>
                  <a:schemeClr val="tx1"/>
                </a:solidFill>
                <a:latin typeface="Arial" pitchFamily="34" charset="0"/>
              </a:defRPr>
            </a:lvl9pPr>
          </a:lstStyle>
          <a:p>
            <a:pPr eaLnBrk="1" hangingPunct="1"/>
            <a:fld id="{E9C1BD66-5407-4C77-84B3-8FFCE3077A59}" type="slidenum">
              <a:rPr lang="en-US" b="0"/>
              <a:pPr eaLnBrk="1" hangingPunct="1"/>
              <a:t>26</a:t>
            </a:fld>
            <a:endParaRPr lang="en-US" b="0"/>
          </a:p>
        </p:txBody>
      </p:sp>
      <p:sp>
        <p:nvSpPr>
          <p:cNvPr id="181251" name="Rectangle 2"/>
          <p:cNvSpPr>
            <a:spLocks noGrp="1" noRot="1" noChangeAspect="1" noChangeArrowheads="1" noTextEdit="1"/>
          </p:cNvSpPr>
          <p:nvPr>
            <p:ph type="sldImg"/>
          </p:nvPr>
        </p:nvSpPr>
        <p:spPr>
          <a:xfrm>
            <a:off x="1154113" y="708025"/>
            <a:ext cx="4727575" cy="3544888"/>
          </a:xfrm>
          <a:ln/>
        </p:spPr>
      </p:sp>
      <p:sp>
        <p:nvSpPr>
          <p:cNvPr id="181252" name="Rectangle 3"/>
          <p:cNvSpPr>
            <a:spLocks noGrp="1" noChangeArrowheads="1"/>
          </p:cNvSpPr>
          <p:nvPr>
            <p:ph type="body" idx="1"/>
          </p:nvPr>
        </p:nvSpPr>
        <p:spPr>
          <a:xfrm>
            <a:off x="938287" y="4490033"/>
            <a:ext cx="5158174" cy="274013"/>
          </a:xfrm>
          <a:noFill/>
        </p:spPr>
        <p:txBody>
          <a:bodyPr/>
          <a:lstStyle/>
          <a:p>
            <a:pPr eaLnBrk="1" hangingPunct="1">
              <a:lnSpc>
                <a:spcPct val="95000"/>
              </a:lnSpc>
              <a:spcBef>
                <a:spcPct val="60000"/>
              </a:spcBef>
            </a:pPr>
            <a:endParaRPr lang="en-US"/>
          </a:p>
        </p:txBody>
      </p:sp>
    </p:spTree>
    <p:extLst>
      <p:ext uri="{BB962C8B-B14F-4D97-AF65-F5344CB8AC3E}">
        <p14:creationId xmlns:p14="http://schemas.microsoft.com/office/powerpoint/2010/main" val="337744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2D21-8797-5246-ACB5-CD019DB6F625}"/>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A47E9A47-0FD1-BE42-B906-15AE87934B3B}"/>
              </a:ext>
            </a:extLst>
          </p:cNvPr>
          <p:cNvSpPr>
            <a:spLocks noGrp="1"/>
          </p:cNvSpPr>
          <p:nvPr>
            <p:ph sz="quarter" idx="10"/>
          </p:nvPr>
        </p:nvSpPr>
        <p:spPr>
          <a:xfrm>
            <a:off x="481013" y="1249363"/>
            <a:ext cx="8181975" cy="5173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440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a:lum/>
          </a:blip>
          <a:srcRect/>
          <a:stretch>
            <a:fillRect t="-10000" b="32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789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allout -- main point">
    <p:bg>
      <p:bgPr>
        <a:blipFill dpi="0" rotWithShape="1">
          <a:blip r:embed="rId2">
            <a:lum/>
          </a:blip>
          <a:srcRect/>
          <a:stretch>
            <a:fillRect l="-27000" r="-3000"/>
          </a:stretch>
        </a:blipFill>
        <a:effectLst/>
      </p:bgPr>
    </p:bg>
    <p:spTree>
      <p:nvGrpSpPr>
        <p:cNvPr id="1" name=""/>
        <p:cNvGrpSpPr/>
        <p:nvPr/>
      </p:nvGrpSpPr>
      <p:grpSpPr>
        <a:xfrm>
          <a:off x="0" y="0"/>
          <a:ext cx="0" cy="0"/>
          <a:chOff x="0" y="0"/>
          <a:chExt cx="0" cy="0"/>
        </a:xfrm>
      </p:grpSpPr>
      <p:sp>
        <p:nvSpPr>
          <p:cNvPr id="4" name="Oval 3"/>
          <p:cNvSpPr>
            <a:spLocks noChangeAspect="1"/>
          </p:cNvSpPr>
          <p:nvPr userDrawn="1"/>
        </p:nvSpPr>
        <p:spPr>
          <a:xfrm>
            <a:off x="661190" y="0"/>
            <a:ext cx="7821620" cy="6858000"/>
          </a:xfrm>
          <a:custGeom>
            <a:avLst/>
            <a:gdLst/>
            <a:ahLst/>
            <a:cxnLst/>
            <a:rect l="l" t="t" r="r" b="b"/>
            <a:pathLst>
              <a:path w="7821620" h="6858000">
                <a:moveTo>
                  <a:pt x="2032366" y="0"/>
                </a:moveTo>
                <a:lnTo>
                  <a:pt x="5789255" y="0"/>
                </a:lnTo>
                <a:lnTo>
                  <a:pt x="5847198" y="30456"/>
                </a:lnTo>
                <a:cubicBezTo>
                  <a:pt x="7026621" y="703905"/>
                  <a:pt x="7821620" y="1973612"/>
                  <a:pt x="7821620" y="3429000"/>
                </a:cubicBezTo>
                <a:cubicBezTo>
                  <a:pt x="7821620" y="4884389"/>
                  <a:pt x="7026621" y="6154095"/>
                  <a:pt x="5847198" y="6827544"/>
                </a:cubicBezTo>
                <a:lnTo>
                  <a:pt x="5789256" y="6858000"/>
                </a:lnTo>
                <a:lnTo>
                  <a:pt x="2032366" y="6858000"/>
                </a:lnTo>
                <a:lnTo>
                  <a:pt x="1974423" y="6827544"/>
                </a:lnTo>
                <a:cubicBezTo>
                  <a:pt x="795000" y="6154095"/>
                  <a:pt x="0" y="4884389"/>
                  <a:pt x="0" y="3429000"/>
                </a:cubicBezTo>
                <a:cubicBezTo>
                  <a:pt x="0" y="1973612"/>
                  <a:pt x="795000" y="703905"/>
                  <a:pt x="1974423" y="30456"/>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342011" y="6575171"/>
            <a:ext cx="320659" cy="282829"/>
          </a:xfrm>
          <a:prstGeom prst="round2SameRect">
            <a:avLst/>
          </a:prstGeom>
        </p:spPr>
        <p:txBody>
          <a:bodyPr/>
          <a:lstStyle/>
          <a:p>
            <a:fld id="{4B88A040-9ABA-7945-8CBD-EC3C51FFC5B9}" type="slidenum">
              <a:rPr lang="en-US" smtClean="0"/>
              <a:t>‹#›</a:t>
            </a:fld>
            <a:endParaRPr lang="en-US" dirty="0"/>
          </a:p>
        </p:txBody>
      </p:sp>
      <p:sp>
        <p:nvSpPr>
          <p:cNvPr id="5" name="Content Placeholder 4">
            <a:extLst>
              <a:ext uri="{FF2B5EF4-FFF2-40B4-BE49-F238E27FC236}">
                <a16:creationId xmlns:a16="http://schemas.microsoft.com/office/drawing/2014/main" id="{0F8F7E54-DECF-A846-BFF2-4F5D02390303}"/>
              </a:ext>
            </a:extLst>
          </p:cNvPr>
          <p:cNvSpPr>
            <a:spLocks noGrp="1"/>
          </p:cNvSpPr>
          <p:nvPr>
            <p:ph sz="quarter" idx="13"/>
          </p:nvPr>
        </p:nvSpPr>
        <p:spPr>
          <a:xfrm>
            <a:off x="1412875" y="1104900"/>
            <a:ext cx="6413500" cy="4606925"/>
          </a:xfrm>
          <a:prstGeom prst="rect">
            <a:avLst/>
          </a:prstGeom>
        </p:spPr>
        <p:txBody>
          <a:bodyPr anchor="ctr" anchorCtr="0"/>
          <a:lstStyle>
            <a:lvl1pPr marL="7938" indent="0" algn="ctr">
              <a:lnSpc>
                <a:spcPct val="120000"/>
              </a:lnSpc>
              <a:spcAft>
                <a:spcPts val="600"/>
              </a:spcAft>
              <a:buFontTx/>
              <a:buNone/>
              <a:tabLst/>
              <a:defRPr sz="1800"/>
            </a:lvl1pPr>
            <a:lvl2pPr marL="7938" indent="0" algn="ctr">
              <a:buFontTx/>
              <a:buNone/>
              <a:tabLst/>
              <a:defRPr sz="1800"/>
            </a:lvl2pPr>
            <a:lvl3pPr marL="7938" indent="0" algn="ctr">
              <a:buFontTx/>
              <a:buNone/>
              <a:tabLst/>
              <a:defRPr sz="1800"/>
            </a:lvl3pPr>
            <a:lvl4pPr marL="7938" indent="0" algn="ctr">
              <a:buFontTx/>
              <a:buNone/>
              <a:tabLst/>
              <a:defRPr sz="1800"/>
            </a:lvl4pPr>
            <a:lvl5pPr marL="7938" indent="0" algn="ctr">
              <a:buFontTx/>
              <a:buNone/>
              <a:tabLst/>
              <a:defRPr sz="1800"/>
            </a:lvl5pPr>
          </a:lstStyle>
          <a:p>
            <a:pPr lvl="0"/>
            <a:r>
              <a:rPr lang="en-US" dirty="0"/>
              <a:t>Click to edit Master text styles</a:t>
            </a:r>
          </a:p>
        </p:txBody>
      </p:sp>
    </p:spTree>
    <p:extLst>
      <p:ext uri="{BB962C8B-B14F-4D97-AF65-F5344CB8AC3E}">
        <p14:creationId xmlns:p14="http://schemas.microsoft.com/office/powerpoint/2010/main" val="51850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13" name="Rectangle 6"/>
          <p:cNvSpPr/>
          <p:nvPr userDrawn="1"/>
        </p:nvSpPr>
        <p:spPr>
          <a:xfrm>
            <a:off x="94270"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4" name="Rectangle 3"/>
          <p:cNvSpPr/>
          <p:nvPr userDrawn="1"/>
        </p:nvSpPr>
        <p:spPr>
          <a:xfrm>
            <a:off x="0" y="0"/>
            <a:ext cx="458372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29053F8-F84D-F44C-A641-75C7772E58E5}"/>
              </a:ext>
            </a:extLst>
          </p:cNvPr>
          <p:cNvPicPr>
            <a:picLocks noChangeAspect="1"/>
          </p:cNvPicPr>
          <p:nvPr userDrawn="1"/>
        </p:nvPicPr>
        <p:blipFill>
          <a:blip r:embed="rId3"/>
          <a:stretch>
            <a:fillRect/>
          </a:stretch>
        </p:blipFill>
        <p:spPr>
          <a:xfrm>
            <a:off x="609146" y="6600122"/>
            <a:ext cx="2717800" cy="132080"/>
          </a:xfrm>
          <a:prstGeom prst="rect">
            <a:avLst/>
          </a:prstGeom>
        </p:spPr>
      </p:pic>
      <p:sp>
        <p:nvSpPr>
          <p:cNvPr id="17" name="Title Placeholder 1">
            <a:extLst>
              <a:ext uri="{FF2B5EF4-FFF2-40B4-BE49-F238E27FC236}">
                <a16:creationId xmlns:a16="http://schemas.microsoft.com/office/drawing/2014/main" id="{75FF9A8C-A44F-1E43-8B68-C3205E4511C8}"/>
              </a:ext>
            </a:extLst>
          </p:cNvPr>
          <p:cNvSpPr>
            <a:spLocks noGrp="1"/>
          </p:cNvSpPr>
          <p:nvPr>
            <p:ph type="title"/>
          </p:nvPr>
        </p:nvSpPr>
        <p:spPr>
          <a:xfrm>
            <a:off x="481331" y="1"/>
            <a:ext cx="3710658" cy="1401288"/>
          </a:xfrm>
          <a:prstGeom prst="rect">
            <a:avLst/>
          </a:prstGeom>
          <a:noFill/>
        </p:spPr>
        <p:txBody>
          <a:bodyPr vert="horz" lIns="91440" tIns="45720" rIns="91440" bIns="45720" rtlCol="0" anchor="ct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52E99DCE-2C13-8848-9C32-992B697A0056}"/>
              </a:ext>
            </a:extLst>
          </p:cNvPr>
          <p:cNvSpPr>
            <a:spLocks noGrp="1"/>
          </p:cNvSpPr>
          <p:nvPr>
            <p:ph sz="quarter" idx="13"/>
          </p:nvPr>
        </p:nvSpPr>
        <p:spPr>
          <a:xfrm>
            <a:off x="481013" y="1584325"/>
            <a:ext cx="3711575" cy="484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353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l="50000"/>
          </a:stretch>
        </a:blipFill>
        <a:effectLst/>
      </p:bgPr>
    </p:bg>
    <p:spTree>
      <p:nvGrpSpPr>
        <p:cNvPr id="1" name=""/>
        <p:cNvGrpSpPr/>
        <p:nvPr/>
      </p:nvGrpSpPr>
      <p:grpSpPr>
        <a:xfrm>
          <a:off x="0" y="0"/>
          <a:ext cx="0" cy="0"/>
          <a:chOff x="0" y="0"/>
          <a:chExt cx="0" cy="0"/>
        </a:xfrm>
      </p:grpSpPr>
      <p:sp>
        <p:nvSpPr>
          <p:cNvPr id="13" name="Rectangle 6"/>
          <p:cNvSpPr/>
          <p:nvPr userDrawn="1"/>
        </p:nvSpPr>
        <p:spPr>
          <a:xfrm>
            <a:off x="94270"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4" name="Rectangle 3"/>
          <p:cNvSpPr/>
          <p:nvPr userDrawn="1"/>
        </p:nvSpPr>
        <p:spPr>
          <a:xfrm>
            <a:off x="0" y="0"/>
            <a:ext cx="458372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29053F8-F84D-F44C-A641-75C7772E58E5}"/>
              </a:ext>
            </a:extLst>
          </p:cNvPr>
          <p:cNvPicPr>
            <a:picLocks noChangeAspect="1"/>
          </p:cNvPicPr>
          <p:nvPr userDrawn="1"/>
        </p:nvPicPr>
        <p:blipFill>
          <a:blip r:embed="rId3"/>
          <a:stretch>
            <a:fillRect/>
          </a:stretch>
        </p:blipFill>
        <p:spPr>
          <a:xfrm>
            <a:off x="609146" y="6600122"/>
            <a:ext cx="2717800" cy="132080"/>
          </a:xfrm>
          <a:prstGeom prst="rect">
            <a:avLst/>
          </a:prstGeom>
        </p:spPr>
      </p:pic>
      <p:sp>
        <p:nvSpPr>
          <p:cNvPr id="17" name="Title Placeholder 1">
            <a:extLst>
              <a:ext uri="{FF2B5EF4-FFF2-40B4-BE49-F238E27FC236}">
                <a16:creationId xmlns:a16="http://schemas.microsoft.com/office/drawing/2014/main" id="{75FF9A8C-A44F-1E43-8B68-C3205E4511C8}"/>
              </a:ext>
            </a:extLst>
          </p:cNvPr>
          <p:cNvSpPr>
            <a:spLocks noGrp="1"/>
          </p:cNvSpPr>
          <p:nvPr>
            <p:ph type="title"/>
          </p:nvPr>
        </p:nvSpPr>
        <p:spPr>
          <a:xfrm>
            <a:off x="481331" y="1"/>
            <a:ext cx="3710658" cy="1401288"/>
          </a:xfrm>
          <a:prstGeom prst="rect">
            <a:avLst/>
          </a:prstGeom>
          <a:noFill/>
        </p:spPr>
        <p:txBody>
          <a:bodyPr vert="horz" lIns="91440" tIns="45720" rIns="91440" bIns="45720" rtlCol="0" anchor="ct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52E99DCE-2C13-8848-9C32-992B697A0056}"/>
              </a:ext>
            </a:extLst>
          </p:cNvPr>
          <p:cNvSpPr>
            <a:spLocks noGrp="1"/>
          </p:cNvSpPr>
          <p:nvPr>
            <p:ph sz="quarter" idx="13"/>
          </p:nvPr>
        </p:nvSpPr>
        <p:spPr>
          <a:xfrm>
            <a:off x="481013" y="1584325"/>
            <a:ext cx="3711575" cy="484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012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l="50000"/>
          </a:stretch>
        </a:blipFill>
        <a:effectLst/>
      </p:bgPr>
    </p:bg>
    <p:spTree>
      <p:nvGrpSpPr>
        <p:cNvPr id="1" name=""/>
        <p:cNvGrpSpPr/>
        <p:nvPr/>
      </p:nvGrpSpPr>
      <p:grpSpPr>
        <a:xfrm>
          <a:off x="0" y="0"/>
          <a:ext cx="0" cy="0"/>
          <a:chOff x="0" y="0"/>
          <a:chExt cx="0" cy="0"/>
        </a:xfrm>
      </p:grpSpPr>
      <p:sp>
        <p:nvSpPr>
          <p:cNvPr id="13" name="Rectangle 6"/>
          <p:cNvSpPr/>
          <p:nvPr userDrawn="1"/>
        </p:nvSpPr>
        <p:spPr>
          <a:xfrm>
            <a:off x="94270"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4" name="Rectangle 3"/>
          <p:cNvSpPr/>
          <p:nvPr userDrawn="1"/>
        </p:nvSpPr>
        <p:spPr>
          <a:xfrm>
            <a:off x="-11720" y="0"/>
            <a:ext cx="458372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29053F8-F84D-F44C-A641-75C7772E58E5}"/>
              </a:ext>
            </a:extLst>
          </p:cNvPr>
          <p:cNvPicPr>
            <a:picLocks noChangeAspect="1"/>
          </p:cNvPicPr>
          <p:nvPr userDrawn="1"/>
        </p:nvPicPr>
        <p:blipFill>
          <a:blip r:embed="rId3"/>
          <a:stretch>
            <a:fillRect/>
          </a:stretch>
        </p:blipFill>
        <p:spPr>
          <a:xfrm>
            <a:off x="609146" y="6600122"/>
            <a:ext cx="2717800" cy="132080"/>
          </a:xfrm>
          <a:prstGeom prst="rect">
            <a:avLst/>
          </a:prstGeom>
        </p:spPr>
      </p:pic>
      <p:sp>
        <p:nvSpPr>
          <p:cNvPr id="17" name="Title Placeholder 1">
            <a:extLst>
              <a:ext uri="{FF2B5EF4-FFF2-40B4-BE49-F238E27FC236}">
                <a16:creationId xmlns:a16="http://schemas.microsoft.com/office/drawing/2014/main" id="{75FF9A8C-A44F-1E43-8B68-C3205E4511C8}"/>
              </a:ext>
            </a:extLst>
          </p:cNvPr>
          <p:cNvSpPr>
            <a:spLocks noGrp="1"/>
          </p:cNvSpPr>
          <p:nvPr>
            <p:ph type="title"/>
          </p:nvPr>
        </p:nvSpPr>
        <p:spPr>
          <a:xfrm>
            <a:off x="481331" y="1"/>
            <a:ext cx="3710658" cy="1401288"/>
          </a:xfrm>
          <a:prstGeom prst="rect">
            <a:avLst/>
          </a:prstGeom>
          <a:noFill/>
        </p:spPr>
        <p:txBody>
          <a:bodyPr vert="horz" lIns="91440" tIns="45720" rIns="91440" bIns="45720" rtlCol="0" anchor="ct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52E99DCE-2C13-8848-9C32-992B697A0056}"/>
              </a:ext>
            </a:extLst>
          </p:cNvPr>
          <p:cNvSpPr>
            <a:spLocks noGrp="1"/>
          </p:cNvSpPr>
          <p:nvPr>
            <p:ph sz="quarter" idx="13"/>
          </p:nvPr>
        </p:nvSpPr>
        <p:spPr>
          <a:xfrm>
            <a:off x="481013" y="1584325"/>
            <a:ext cx="3711575" cy="484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245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Left picture">
    <p:bg>
      <p:bgPr>
        <a:blipFill dpi="0" rotWithShape="1">
          <a:blip r:embed="rId2">
            <a:lum/>
          </a:blip>
          <a:srcRect/>
          <a:stretch>
            <a:fillRect r="40000"/>
          </a:stretch>
        </a:blipFill>
        <a:effectLst/>
      </p:bgPr>
    </p:bg>
    <p:spTree>
      <p:nvGrpSpPr>
        <p:cNvPr id="1" name=""/>
        <p:cNvGrpSpPr/>
        <p:nvPr/>
      </p:nvGrpSpPr>
      <p:grpSpPr>
        <a:xfrm>
          <a:off x="0" y="0"/>
          <a:ext cx="0" cy="0"/>
          <a:chOff x="0" y="0"/>
          <a:chExt cx="0" cy="0"/>
        </a:xfrm>
      </p:grpSpPr>
      <p:sp>
        <p:nvSpPr>
          <p:cNvPr id="11" name="Rectangle 6"/>
          <p:cNvSpPr/>
          <p:nvPr userDrawn="1"/>
        </p:nvSpPr>
        <p:spPr>
          <a:xfrm flipH="1">
            <a:off x="4364166"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Rectangle 3"/>
          <p:cNvSpPr/>
          <p:nvPr userDrawn="1"/>
        </p:nvSpPr>
        <p:spPr>
          <a:xfrm flipH="1">
            <a:off x="4654550" y="0"/>
            <a:ext cx="448945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9D9D2CA-ECFB-1D42-BA7A-9A0B23B05146}"/>
              </a:ext>
            </a:extLst>
          </p:cNvPr>
          <p:cNvSpPr>
            <a:spLocks noGrp="1"/>
          </p:cNvSpPr>
          <p:nvPr>
            <p:ph sz="quarter" idx="13"/>
          </p:nvPr>
        </p:nvSpPr>
        <p:spPr>
          <a:xfrm>
            <a:off x="5065713" y="1416424"/>
            <a:ext cx="3684587" cy="5244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F98B886-8E20-3E4A-A652-91A8E7084257}"/>
              </a:ext>
            </a:extLst>
          </p:cNvPr>
          <p:cNvSpPr>
            <a:spLocks noGrp="1"/>
          </p:cNvSpPr>
          <p:nvPr>
            <p:ph type="title"/>
          </p:nvPr>
        </p:nvSpPr>
        <p:spPr>
          <a:xfrm>
            <a:off x="5065713" y="0"/>
            <a:ext cx="3684587" cy="1416423"/>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1880703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Left picture">
    <p:bg>
      <p:bgPr>
        <a:blipFill dpi="0" rotWithShape="1">
          <a:blip r:embed="rId2">
            <a:lum/>
          </a:blip>
          <a:srcRect/>
          <a:stretch>
            <a:fillRect l="-9000" t="-1000" r="9000" b="-1000"/>
          </a:stretch>
        </a:blipFill>
        <a:effectLst/>
      </p:bgPr>
    </p:bg>
    <p:spTree>
      <p:nvGrpSpPr>
        <p:cNvPr id="1" name=""/>
        <p:cNvGrpSpPr/>
        <p:nvPr/>
      </p:nvGrpSpPr>
      <p:grpSpPr>
        <a:xfrm>
          <a:off x="0" y="0"/>
          <a:ext cx="0" cy="0"/>
          <a:chOff x="0" y="0"/>
          <a:chExt cx="0" cy="0"/>
        </a:xfrm>
      </p:grpSpPr>
      <p:sp>
        <p:nvSpPr>
          <p:cNvPr id="11" name="Rectangle 6"/>
          <p:cNvSpPr/>
          <p:nvPr userDrawn="1"/>
        </p:nvSpPr>
        <p:spPr>
          <a:xfrm flipH="1">
            <a:off x="4364166"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Rectangle 3"/>
          <p:cNvSpPr/>
          <p:nvPr userDrawn="1"/>
        </p:nvSpPr>
        <p:spPr>
          <a:xfrm flipH="1">
            <a:off x="4654550" y="0"/>
            <a:ext cx="448945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9D9D2CA-ECFB-1D42-BA7A-9A0B23B05146}"/>
              </a:ext>
            </a:extLst>
          </p:cNvPr>
          <p:cNvSpPr>
            <a:spLocks noGrp="1"/>
          </p:cNvSpPr>
          <p:nvPr>
            <p:ph sz="quarter" idx="13"/>
          </p:nvPr>
        </p:nvSpPr>
        <p:spPr>
          <a:xfrm>
            <a:off x="5065713" y="1416424"/>
            <a:ext cx="3684587" cy="5244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F98B886-8E20-3E4A-A652-91A8E7084257}"/>
              </a:ext>
            </a:extLst>
          </p:cNvPr>
          <p:cNvSpPr>
            <a:spLocks noGrp="1"/>
          </p:cNvSpPr>
          <p:nvPr>
            <p:ph type="title"/>
          </p:nvPr>
        </p:nvSpPr>
        <p:spPr>
          <a:xfrm>
            <a:off x="5065713" y="0"/>
            <a:ext cx="3684587" cy="1416423"/>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1879147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Left pictur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Rectangle 6"/>
          <p:cNvSpPr/>
          <p:nvPr userDrawn="1"/>
        </p:nvSpPr>
        <p:spPr>
          <a:xfrm flipH="1">
            <a:off x="4364166"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Rectangle 3"/>
          <p:cNvSpPr/>
          <p:nvPr userDrawn="1"/>
        </p:nvSpPr>
        <p:spPr>
          <a:xfrm flipH="1">
            <a:off x="4654550" y="0"/>
            <a:ext cx="448945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9D9D2CA-ECFB-1D42-BA7A-9A0B23B05146}"/>
              </a:ext>
            </a:extLst>
          </p:cNvPr>
          <p:cNvSpPr>
            <a:spLocks noGrp="1"/>
          </p:cNvSpPr>
          <p:nvPr>
            <p:ph sz="quarter" idx="13"/>
          </p:nvPr>
        </p:nvSpPr>
        <p:spPr>
          <a:xfrm>
            <a:off x="5065713" y="1416424"/>
            <a:ext cx="3684587" cy="5244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F98B886-8E20-3E4A-A652-91A8E7084257}"/>
              </a:ext>
            </a:extLst>
          </p:cNvPr>
          <p:cNvSpPr>
            <a:spLocks noGrp="1"/>
          </p:cNvSpPr>
          <p:nvPr>
            <p:ph type="title"/>
          </p:nvPr>
        </p:nvSpPr>
        <p:spPr>
          <a:xfrm>
            <a:off x="5065713" y="0"/>
            <a:ext cx="3684587" cy="1416423"/>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4218382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enter content with pictur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6"/>
          <p:cNvSpPr/>
          <p:nvPr userDrawn="1"/>
        </p:nvSpPr>
        <p:spPr>
          <a:xfrm flipH="1">
            <a:off x="2111331" y="0"/>
            <a:ext cx="4921338" cy="6858000"/>
          </a:xfrm>
          <a:custGeom>
            <a:avLst/>
            <a:gdLst/>
            <a:ahLst/>
            <a:cxnLst/>
            <a:rect l="l" t="t" r="r" b="b"/>
            <a:pathLst>
              <a:path w="4921338" h="6858000">
                <a:moveTo>
                  <a:pt x="4921338" y="0"/>
                </a:moveTo>
                <a:lnTo>
                  <a:pt x="0" y="0"/>
                </a:lnTo>
                <a:lnTo>
                  <a:pt x="59003" y="777506"/>
                </a:lnTo>
                <a:cubicBezTo>
                  <a:pt x="115732" y="1650143"/>
                  <a:pt x="144748" y="2534611"/>
                  <a:pt x="144748" y="3429000"/>
                </a:cubicBezTo>
                <a:cubicBezTo>
                  <a:pt x="144748" y="4323391"/>
                  <a:pt x="115732" y="5207858"/>
                  <a:pt x="59003" y="6080495"/>
                </a:cubicBezTo>
                <a:lnTo>
                  <a:pt x="0" y="6858000"/>
                </a:lnTo>
                <a:lnTo>
                  <a:pt x="4921337" y="6858000"/>
                </a:lnTo>
                <a:lnTo>
                  <a:pt x="4862334" y="6080495"/>
                </a:lnTo>
                <a:cubicBezTo>
                  <a:pt x="4805605" y="5207858"/>
                  <a:pt x="4776589" y="4323391"/>
                  <a:pt x="4776589" y="3429000"/>
                </a:cubicBezTo>
                <a:cubicBezTo>
                  <a:pt x="4776589" y="2534611"/>
                  <a:pt x="4805605" y="1650143"/>
                  <a:pt x="4862334" y="777506"/>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2352556" y="409066"/>
            <a:ext cx="4438888" cy="1787526"/>
          </a:xfrm>
          <a:prstGeom prst="rect">
            <a:avLst/>
          </a:prstGeom>
          <a:noFill/>
          <a:ln>
            <a:noFill/>
          </a:ln>
        </p:spPr>
        <p:txBody>
          <a:bodyPr anchor="ctr">
            <a:normAutofit/>
          </a:bodyPr>
          <a:lstStyle>
            <a:lvl1pPr algn="ctr">
              <a:lnSpc>
                <a:spcPct val="150000"/>
              </a:lnSpc>
              <a:defRPr sz="2400" b="0" cap="none" spc="60" baseline="0">
                <a:solidFill>
                  <a:schemeClr val="accent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10681513-57EF-2544-B995-387F565B8D45}"/>
              </a:ext>
            </a:extLst>
          </p:cNvPr>
          <p:cNvSpPr>
            <a:spLocks noGrp="1"/>
          </p:cNvSpPr>
          <p:nvPr>
            <p:ph sz="quarter" idx="10"/>
          </p:nvPr>
        </p:nvSpPr>
        <p:spPr>
          <a:xfrm>
            <a:off x="2573338" y="2268312"/>
            <a:ext cx="3997325" cy="4356326"/>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Tree>
    <p:extLst>
      <p:ext uri="{BB962C8B-B14F-4D97-AF65-F5344CB8AC3E}">
        <p14:creationId xmlns:p14="http://schemas.microsoft.com/office/powerpoint/2010/main" val="26874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0">
              <a:schemeClr val="accent1"/>
            </a:gs>
            <a:gs pos="69000">
              <a:schemeClr val="accent5"/>
            </a:gs>
          </a:gsLst>
          <a:lin ang="1440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9128E-CE44-B844-83C1-63223F74B432}"/>
              </a:ext>
            </a:extLst>
          </p:cNvPr>
          <p:cNvSpPr>
            <a:spLocks noGrp="1"/>
          </p:cNvSpPr>
          <p:nvPr>
            <p:ph type="title"/>
          </p:nvPr>
        </p:nvSpPr>
        <p:spPr>
          <a:xfrm>
            <a:off x="481331" y="1961941"/>
            <a:ext cx="8181339" cy="2934117"/>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3727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three key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059" y="527033"/>
            <a:ext cx="8183904" cy="1151965"/>
          </a:xfrm>
        </p:spPr>
        <p:txBody>
          <a:bodyPr anchor="ctr">
            <a:noAutofit/>
          </a:bodyPr>
          <a:lstStyle>
            <a:lvl1pPr algn="ctr">
              <a:lnSpc>
                <a:spcPct val="120000"/>
              </a:lnSpc>
              <a:defRPr sz="3600" b="1"/>
            </a:lvl1pPr>
          </a:lstStyle>
          <a:p>
            <a:r>
              <a:rPr lang="en-US" dirty="0"/>
              <a:t>Slide title</a:t>
            </a:r>
          </a:p>
        </p:txBody>
      </p:sp>
      <p:sp>
        <p:nvSpPr>
          <p:cNvPr id="10" name="Subtitle 2"/>
          <p:cNvSpPr>
            <a:spLocks noGrp="1"/>
          </p:cNvSpPr>
          <p:nvPr>
            <p:ph type="subTitle" idx="1" hasCustomPrompt="1"/>
          </p:nvPr>
        </p:nvSpPr>
        <p:spPr>
          <a:xfrm>
            <a:off x="480048" y="1678999"/>
            <a:ext cx="8183904" cy="947660"/>
          </a:xfrm>
          <a:prstGeom prst="rect">
            <a:avLst/>
          </a:prstGeom>
        </p:spPr>
        <p:txBody>
          <a:bodyPr anchor="t" anchorCtr="0">
            <a:normAutofit/>
          </a:bodyPr>
          <a:lstStyle>
            <a:lvl1pPr marL="0" indent="0" algn="ctr">
              <a:lnSpc>
                <a:spcPct val="120000"/>
              </a:lnSpc>
              <a:buNone/>
              <a:defRPr sz="1600" b="0" cap="none" spc="5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a:t>
            </a:r>
          </a:p>
        </p:txBody>
      </p:sp>
      <p:sp>
        <p:nvSpPr>
          <p:cNvPr id="7" name="Text Placeholder 6"/>
          <p:cNvSpPr>
            <a:spLocks noGrp="1"/>
          </p:cNvSpPr>
          <p:nvPr>
            <p:ph type="body" sz="quarter" idx="14" hasCustomPrompt="1"/>
          </p:nvPr>
        </p:nvSpPr>
        <p:spPr>
          <a:xfrm>
            <a:off x="490613" y="2846295"/>
            <a:ext cx="2603582" cy="582705"/>
          </a:xfrm>
          <a:prstGeom prst="rect">
            <a:avLst/>
          </a:prstGeom>
        </p:spPr>
        <p:txBody>
          <a:bodyPr>
            <a:noAutofit/>
          </a:bodyPr>
          <a:lstStyle>
            <a:lvl1pPr marL="0" indent="0" algn="l">
              <a:buNone/>
              <a:defRPr sz="1200" b="1" i="0" cap="all" spc="50" baseline="0">
                <a:solidFill>
                  <a:srgbClr val="C00000"/>
                </a:solidFill>
              </a:defRPr>
            </a:lvl1pPr>
            <a:lvl2pPr algn="ctr">
              <a:defRPr/>
            </a:lvl2pPr>
            <a:lvl3pPr algn="ctr">
              <a:defRPr/>
            </a:lvl3pPr>
            <a:lvl4pPr algn="ctr">
              <a:defRPr/>
            </a:lvl4pPr>
            <a:lvl5pPr algn="ctr">
              <a:defRPr/>
            </a:lvl5pPr>
          </a:lstStyle>
          <a:p>
            <a:pPr lvl="0"/>
            <a:r>
              <a:rPr lang="en-US" dirty="0"/>
              <a:t>key message</a:t>
            </a:r>
          </a:p>
        </p:txBody>
      </p:sp>
      <p:sp>
        <p:nvSpPr>
          <p:cNvPr id="36" name="Text Placeholder 6"/>
          <p:cNvSpPr>
            <a:spLocks noGrp="1"/>
          </p:cNvSpPr>
          <p:nvPr>
            <p:ph type="body" sz="quarter" idx="16" hasCustomPrompt="1"/>
          </p:nvPr>
        </p:nvSpPr>
        <p:spPr>
          <a:xfrm>
            <a:off x="3271997" y="2846295"/>
            <a:ext cx="2603582" cy="582705"/>
          </a:xfrm>
          <a:prstGeom prst="rect">
            <a:avLst/>
          </a:prstGeom>
        </p:spPr>
        <p:txBody>
          <a:bodyPr>
            <a:noAutofit/>
          </a:bodyPr>
          <a:lstStyle>
            <a:lvl1pPr marL="0" indent="0" algn="l">
              <a:buNone/>
              <a:defRPr sz="1200" b="1" i="0" cap="all" spc="50" baseline="0">
                <a:solidFill>
                  <a:srgbClr val="C00000"/>
                </a:solidFill>
              </a:defRPr>
            </a:lvl1pPr>
            <a:lvl2pPr algn="ctr">
              <a:defRPr/>
            </a:lvl2pPr>
            <a:lvl3pPr algn="ctr">
              <a:defRPr/>
            </a:lvl3pPr>
            <a:lvl4pPr algn="ctr">
              <a:defRPr/>
            </a:lvl4pPr>
            <a:lvl5pPr algn="ctr">
              <a:defRPr/>
            </a:lvl5pPr>
          </a:lstStyle>
          <a:p>
            <a:pPr lvl="0"/>
            <a:r>
              <a:rPr lang="en-US" dirty="0"/>
              <a:t>Key message</a:t>
            </a:r>
          </a:p>
        </p:txBody>
      </p:sp>
      <p:sp>
        <p:nvSpPr>
          <p:cNvPr id="38" name="Text Placeholder 6"/>
          <p:cNvSpPr>
            <a:spLocks noGrp="1"/>
          </p:cNvSpPr>
          <p:nvPr>
            <p:ph type="body" sz="quarter" idx="18" hasCustomPrompt="1"/>
          </p:nvPr>
        </p:nvSpPr>
        <p:spPr>
          <a:xfrm>
            <a:off x="6053381" y="2846295"/>
            <a:ext cx="2603582" cy="582705"/>
          </a:xfrm>
          <a:prstGeom prst="rect">
            <a:avLst/>
          </a:prstGeom>
        </p:spPr>
        <p:txBody>
          <a:bodyPr>
            <a:noAutofit/>
          </a:bodyPr>
          <a:lstStyle>
            <a:lvl1pPr marL="0" indent="0" algn="l">
              <a:buNone/>
              <a:defRPr sz="1200" b="1" i="0" cap="all" spc="50" baseline="0">
                <a:solidFill>
                  <a:srgbClr val="C00000"/>
                </a:solidFill>
              </a:defRPr>
            </a:lvl1pPr>
            <a:lvl2pPr algn="ctr">
              <a:defRPr/>
            </a:lvl2pPr>
            <a:lvl3pPr algn="ctr">
              <a:defRPr/>
            </a:lvl3pPr>
            <a:lvl4pPr algn="ctr">
              <a:defRPr/>
            </a:lvl4pPr>
            <a:lvl5pPr algn="ctr">
              <a:defRPr/>
            </a:lvl5pPr>
          </a:lstStyle>
          <a:p>
            <a:pPr lvl="0"/>
            <a:r>
              <a:rPr lang="en-US" dirty="0"/>
              <a:t>Key message</a:t>
            </a:r>
          </a:p>
        </p:txBody>
      </p:sp>
      <p:sp>
        <p:nvSpPr>
          <p:cNvPr id="4" name="Content Placeholder 3">
            <a:extLst>
              <a:ext uri="{FF2B5EF4-FFF2-40B4-BE49-F238E27FC236}">
                <a16:creationId xmlns:a16="http://schemas.microsoft.com/office/drawing/2014/main" id="{418C33EE-A86D-8142-84DD-3009A7ACBEBC}"/>
              </a:ext>
            </a:extLst>
          </p:cNvPr>
          <p:cNvSpPr>
            <a:spLocks noGrp="1"/>
          </p:cNvSpPr>
          <p:nvPr>
            <p:ph sz="quarter" idx="19"/>
          </p:nvPr>
        </p:nvSpPr>
        <p:spPr>
          <a:xfrm>
            <a:off x="487037" y="3429000"/>
            <a:ext cx="2607001" cy="2819160"/>
          </a:xfrm>
        </p:spPr>
        <p:txBody>
          <a:bodyPr/>
          <a:lstStyle>
            <a:lvl1pPr>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4B623834-7DCD-3A4F-A290-162426EC9C20}"/>
              </a:ext>
            </a:extLst>
          </p:cNvPr>
          <p:cNvSpPr>
            <a:spLocks noGrp="1"/>
          </p:cNvSpPr>
          <p:nvPr>
            <p:ph sz="quarter" idx="20"/>
          </p:nvPr>
        </p:nvSpPr>
        <p:spPr>
          <a:xfrm>
            <a:off x="3271838" y="3428346"/>
            <a:ext cx="2603500" cy="2820053"/>
          </a:xfrm>
        </p:spPr>
        <p:txBody>
          <a:bodyPr/>
          <a:lstStyle>
            <a:lvl1pPr>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1E463EE7-56A5-8145-BD30-BAA5A84ADE68}"/>
              </a:ext>
            </a:extLst>
          </p:cNvPr>
          <p:cNvSpPr>
            <a:spLocks noGrp="1"/>
          </p:cNvSpPr>
          <p:nvPr>
            <p:ph sz="quarter" idx="21"/>
          </p:nvPr>
        </p:nvSpPr>
        <p:spPr>
          <a:xfrm>
            <a:off x="6052980" y="3428346"/>
            <a:ext cx="2607001" cy="2819814"/>
          </a:xfrm>
        </p:spPr>
        <p:txBody>
          <a:bodyPr/>
          <a:lstStyle>
            <a:lvl1pPr>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169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ntr" presetSubtype="0" fill="hold" grpId="0" nodeType="withEffect">
                                  <p:stCondLst>
                                    <p:cond delay="120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par>
                                <p:cTn id="21" presetID="10" presetClass="entr" presetSubtype="0" fill="hold" grpId="0" nodeType="withEffect">
                                  <p:stCondLst>
                                    <p:cond delay="140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47"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P spid="7" grpId="0">
        <p:tmplLst>
          <p:tmpl>
            <p:tnLst>
              <p:par>
                <p:cTn presetID="10" presetClass="entr" presetSubtype="0" fill="hold" nodeType="withEffect">
                  <p:stCondLst>
                    <p:cond delay="1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36" grpId="0">
        <p:tmplLst>
          <p:tmpl>
            <p:tnLst>
              <p:par>
                <p:cTn presetID="10" presetClass="entr" presetSubtype="0" fill="hold" nodeType="withEffect">
                  <p:stCondLst>
                    <p:cond delay="120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childTnLst>
                </p:cTn>
              </p:par>
            </p:tnLst>
          </p:tmpl>
        </p:tmplLst>
      </p:bldP>
      <p:bldP spid="38" grpId="0">
        <p:tmplLst>
          <p:tmpl>
            <p:tnLst>
              <p:par>
                <p:cTn presetID="10" presetClass="entr" presetSubtype="0" fill="hold" nodeType="withEffect">
                  <p:stCondLst>
                    <p:cond delay="140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Inf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descr="Name and Title"/>
          <p:cNvSpPr>
            <a:spLocks noGrp="1"/>
          </p:cNvSpPr>
          <p:nvPr>
            <p:ph type="subTitle" idx="1" hasCustomPrompt="1"/>
          </p:nvPr>
        </p:nvSpPr>
        <p:spPr>
          <a:xfrm>
            <a:off x="481331" y="5291185"/>
            <a:ext cx="5233669" cy="440267"/>
          </a:xfrm>
          <a:prstGeom prst="rect">
            <a:avLst/>
          </a:prstGeom>
        </p:spPr>
        <p:txBody>
          <a:bodyPr>
            <a:normAutofit/>
          </a:bodyPr>
          <a:lstStyle>
            <a:lvl1pPr marL="0" indent="0" algn="l">
              <a:lnSpc>
                <a:spcPct val="100000"/>
              </a:lnSpc>
              <a:buNone/>
              <a:defRPr sz="1800" cap="all" spc="100" baseline="0">
                <a:solidFill>
                  <a:schemeClr val="accent5"/>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  TITLE</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29138" y="5948410"/>
            <a:ext cx="2429006" cy="547949"/>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
        <p:nvSpPr>
          <p:cNvPr id="5" name="Text Placeholder 4" descr="Contact info">
            <a:extLst>
              <a:ext uri="{FF2B5EF4-FFF2-40B4-BE49-F238E27FC236}">
                <a16:creationId xmlns:a16="http://schemas.microsoft.com/office/drawing/2014/main" id="{75C9FDDE-49B9-E44D-8103-71DE7F7E2D05}"/>
              </a:ext>
            </a:extLst>
          </p:cNvPr>
          <p:cNvSpPr>
            <a:spLocks noGrp="1"/>
          </p:cNvSpPr>
          <p:nvPr>
            <p:ph type="body" sz="quarter" idx="10"/>
          </p:nvPr>
        </p:nvSpPr>
        <p:spPr>
          <a:xfrm>
            <a:off x="6267039" y="5341340"/>
            <a:ext cx="2564820" cy="1168413"/>
          </a:xfrm>
        </p:spPr>
        <p:txBody>
          <a:bodyPr>
            <a:normAutofit/>
          </a:bodyPr>
          <a:lstStyle>
            <a:lvl1pPr>
              <a:buNone/>
              <a:defRPr sz="1400">
                <a:solidFill>
                  <a:schemeClr val="tx2"/>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4" name="Text Placeholder 4" descr="Contact info">
            <a:extLst>
              <a:ext uri="{FF2B5EF4-FFF2-40B4-BE49-F238E27FC236}">
                <a16:creationId xmlns:a16="http://schemas.microsoft.com/office/drawing/2014/main" id="{9BEB4A49-71D6-514A-87F9-0A537EF1EDDB}"/>
              </a:ext>
            </a:extLst>
          </p:cNvPr>
          <p:cNvSpPr>
            <a:spLocks noGrp="1"/>
          </p:cNvSpPr>
          <p:nvPr>
            <p:ph type="body" sz="quarter" idx="11" hasCustomPrompt="1"/>
          </p:nvPr>
        </p:nvSpPr>
        <p:spPr>
          <a:xfrm>
            <a:off x="481013" y="5005379"/>
            <a:ext cx="5233987" cy="285806"/>
          </a:xfrm>
        </p:spPr>
        <p:txBody>
          <a:bodyPr>
            <a:normAutofit/>
          </a:bodyPr>
          <a:lstStyle>
            <a:lvl1pPr>
              <a:buNone/>
              <a:defRPr sz="1200">
                <a:solidFill>
                  <a:schemeClr val="accent3"/>
                </a:solidFill>
              </a:defRPr>
            </a:lvl1pPr>
            <a:lvl2pPr>
              <a:buNone/>
              <a:defRPr/>
            </a:lvl2pPr>
            <a:lvl3pPr>
              <a:buNone/>
              <a:defRPr/>
            </a:lvl3pPr>
            <a:lvl4pPr>
              <a:buNone/>
              <a:defRPr/>
            </a:lvl4pPr>
            <a:lvl5pPr>
              <a:buNone/>
              <a:defRPr/>
            </a:lvl5pPr>
          </a:lstStyle>
          <a:p>
            <a:pPr lvl="0"/>
            <a:r>
              <a:rPr lang="en-US" dirty="0"/>
              <a:t>Contact Info</a:t>
            </a:r>
          </a:p>
        </p:txBody>
      </p:sp>
    </p:spTree>
    <p:extLst>
      <p:ext uri="{BB962C8B-B14F-4D97-AF65-F5344CB8AC3E}">
        <p14:creationId xmlns:p14="http://schemas.microsoft.com/office/powerpoint/2010/main" val="322222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8C0C6"/>
        </a:solid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2"/>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2"/>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25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 -- main point">
    <p:bg>
      <p:bgPr>
        <a:solidFill>
          <a:srgbClr val="B8C0C6"/>
        </a:solidFill>
        <a:effectLst/>
      </p:bgPr>
    </p:bg>
    <p:spTree>
      <p:nvGrpSpPr>
        <p:cNvPr id="1" name=""/>
        <p:cNvGrpSpPr/>
        <p:nvPr/>
      </p:nvGrpSpPr>
      <p:grpSpPr>
        <a:xfrm>
          <a:off x="0" y="0"/>
          <a:ext cx="0" cy="0"/>
          <a:chOff x="0" y="0"/>
          <a:chExt cx="0" cy="0"/>
        </a:xfrm>
      </p:grpSpPr>
      <p:sp>
        <p:nvSpPr>
          <p:cNvPr id="4" name="Oval 3"/>
          <p:cNvSpPr>
            <a:spLocks noChangeAspect="1"/>
          </p:cNvSpPr>
          <p:nvPr userDrawn="1"/>
        </p:nvSpPr>
        <p:spPr>
          <a:xfrm>
            <a:off x="661190" y="0"/>
            <a:ext cx="7821620" cy="6858000"/>
          </a:xfrm>
          <a:custGeom>
            <a:avLst/>
            <a:gdLst/>
            <a:ahLst/>
            <a:cxnLst/>
            <a:rect l="l" t="t" r="r" b="b"/>
            <a:pathLst>
              <a:path w="7821620" h="6858000">
                <a:moveTo>
                  <a:pt x="2032366" y="0"/>
                </a:moveTo>
                <a:lnTo>
                  <a:pt x="5789255" y="0"/>
                </a:lnTo>
                <a:lnTo>
                  <a:pt x="5847198" y="30456"/>
                </a:lnTo>
                <a:cubicBezTo>
                  <a:pt x="7026621" y="703905"/>
                  <a:pt x="7821620" y="1973612"/>
                  <a:pt x="7821620" y="3429000"/>
                </a:cubicBezTo>
                <a:cubicBezTo>
                  <a:pt x="7821620" y="4884389"/>
                  <a:pt x="7026621" y="6154095"/>
                  <a:pt x="5847198" y="6827544"/>
                </a:cubicBezTo>
                <a:lnTo>
                  <a:pt x="5789256" y="6858000"/>
                </a:lnTo>
                <a:lnTo>
                  <a:pt x="2032366" y="6858000"/>
                </a:lnTo>
                <a:lnTo>
                  <a:pt x="1974423" y="6827544"/>
                </a:lnTo>
                <a:cubicBezTo>
                  <a:pt x="795000" y="6154095"/>
                  <a:pt x="0" y="4884389"/>
                  <a:pt x="0" y="3429000"/>
                </a:cubicBezTo>
                <a:cubicBezTo>
                  <a:pt x="0" y="1973612"/>
                  <a:pt x="795000" y="703905"/>
                  <a:pt x="1974423" y="30456"/>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342011" y="6575171"/>
            <a:ext cx="320659" cy="282829"/>
          </a:xfrm>
          <a:prstGeom prst="round2SameRect">
            <a:avLst/>
          </a:prstGeom>
        </p:spPr>
        <p:txBody>
          <a:bodyPr/>
          <a:lstStyle/>
          <a:p>
            <a:fld id="{4B88A040-9ABA-7945-8CBD-EC3C51FFC5B9}" type="slidenum">
              <a:rPr lang="en-US" smtClean="0"/>
              <a:t>‹#›</a:t>
            </a:fld>
            <a:endParaRPr lang="en-US" dirty="0"/>
          </a:p>
        </p:txBody>
      </p:sp>
      <p:sp>
        <p:nvSpPr>
          <p:cNvPr id="5" name="Content Placeholder 4">
            <a:extLst>
              <a:ext uri="{FF2B5EF4-FFF2-40B4-BE49-F238E27FC236}">
                <a16:creationId xmlns:a16="http://schemas.microsoft.com/office/drawing/2014/main" id="{0F8F7E54-DECF-A846-BFF2-4F5D02390303}"/>
              </a:ext>
            </a:extLst>
          </p:cNvPr>
          <p:cNvSpPr>
            <a:spLocks noGrp="1"/>
          </p:cNvSpPr>
          <p:nvPr>
            <p:ph sz="quarter" idx="13"/>
          </p:nvPr>
        </p:nvSpPr>
        <p:spPr>
          <a:xfrm>
            <a:off x="1412875" y="1104900"/>
            <a:ext cx="6413500" cy="4606925"/>
          </a:xfrm>
          <a:prstGeom prst="rect">
            <a:avLst/>
          </a:prstGeom>
        </p:spPr>
        <p:txBody>
          <a:bodyPr anchor="ctr" anchorCtr="0"/>
          <a:lstStyle>
            <a:lvl1pPr marL="7938" indent="0" algn="ctr">
              <a:lnSpc>
                <a:spcPct val="120000"/>
              </a:lnSpc>
              <a:spcAft>
                <a:spcPts val="600"/>
              </a:spcAft>
              <a:buFontTx/>
              <a:buNone/>
              <a:tabLst/>
              <a:defRPr sz="1800"/>
            </a:lvl1pPr>
            <a:lvl2pPr marL="7938" indent="0" algn="ctr">
              <a:buFontTx/>
              <a:buNone/>
              <a:tabLst/>
              <a:defRPr sz="1800"/>
            </a:lvl2pPr>
            <a:lvl3pPr marL="7938" indent="0" algn="ctr">
              <a:buFontTx/>
              <a:buNone/>
              <a:tabLst/>
              <a:defRPr sz="1800"/>
            </a:lvl3pPr>
            <a:lvl4pPr marL="7938" indent="0" algn="ctr">
              <a:buFontTx/>
              <a:buNone/>
              <a:tabLst/>
              <a:defRPr sz="1800"/>
            </a:lvl4pPr>
            <a:lvl5pPr marL="7938" indent="0" algn="ctr">
              <a:buFontTx/>
              <a:buNone/>
              <a:tabLst/>
              <a:defRPr sz="1800"/>
            </a:lvl5pPr>
          </a:lstStyle>
          <a:p>
            <a:pPr lvl="0"/>
            <a:r>
              <a:rPr lang="en-US" dirty="0"/>
              <a:t>Click to edit Master text styles</a:t>
            </a:r>
          </a:p>
        </p:txBody>
      </p:sp>
    </p:spTree>
    <p:extLst>
      <p:ext uri="{BB962C8B-B14F-4D97-AF65-F5344CB8AC3E}">
        <p14:creationId xmlns:p14="http://schemas.microsoft.com/office/powerpoint/2010/main" val="58777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B8C0C6"/>
        </a:solidFill>
        <a:effectLst/>
      </p:bgPr>
    </p:bg>
    <p:spTree>
      <p:nvGrpSpPr>
        <p:cNvPr id="1" name=""/>
        <p:cNvGrpSpPr/>
        <p:nvPr/>
      </p:nvGrpSpPr>
      <p:grpSpPr>
        <a:xfrm>
          <a:off x="0" y="0"/>
          <a:ext cx="0" cy="0"/>
          <a:chOff x="0" y="0"/>
          <a:chExt cx="0" cy="0"/>
        </a:xfrm>
      </p:grpSpPr>
      <p:sp>
        <p:nvSpPr>
          <p:cNvPr id="13" name="Rectangle 6"/>
          <p:cNvSpPr/>
          <p:nvPr userDrawn="1"/>
        </p:nvSpPr>
        <p:spPr>
          <a:xfrm>
            <a:off x="94270"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4" name="Rectangle 3"/>
          <p:cNvSpPr/>
          <p:nvPr userDrawn="1"/>
        </p:nvSpPr>
        <p:spPr>
          <a:xfrm>
            <a:off x="0" y="0"/>
            <a:ext cx="458372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29053F8-F84D-F44C-A641-75C7772E58E5}"/>
              </a:ext>
            </a:extLst>
          </p:cNvPr>
          <p:cNvPicPr>
            <a:picLocks noChangeAspect="1"/>
          </p:cNvPicPr>
          <p:nvPr userDrawn="1"/>
        </p:nvPicPr>
        <p:blipFill>
          <a:blip r:embed="rId2"/>
          <a:stretch>
            <a:fillRect/>
          </a:stretch>
        </p:blipFill>
        <p:spPr>
          <a:xfrm>
            <a:off x="609146" y="6600122"/>
            <a:ext cx="2717800" cy="132080"/>
          </a:xfrm>
          <a:prstGeom prst="rect">
            <a:avLst/>
          </a:prstGeom>
        </p:spPr>
      </p:pic>
      <p:sp>
        <p:nvSpPr>
          <p:cNvPr id="17" name="Title Placeholder 1">
            <a:extLst>
              <a:ext uri="{FF2B5EF4-FFF2-40B4-BE49-F238E27FC236}">
                <a16:creationId xmlns:a16="http://schemas.microsoft.com/office/drawing/2014/main" id="{75FF9A8C-A44F-1E43-8B68-C3205E4511C8}"/>
              </a:ext>
            </a:extLst>
          </p:cNvPr>
          <p:cNvSpPr>
            <a:spLocks noGrp="1"/>
          </p:cNvSpPr>
          <p:nvPr>
            <p:ph type="title"/>
          </p:nvPr>
        </p:nvSpPr>
        <p:spPr>
          <a:xfrm>
            <a:off x="481331" y="1"/>
            <a:ext cx="3710658" cy="1401288"/>
          </a:xfrm>
          <a:prstGeom prst="rect">
            <a:avLst/>
          </a:prstGeom>
          <a:noFill/>
        </p:spPr>
        <p:txBody>
          <a:bodyPr vert="horz" lIns="91440" tIns="45720" rIns="91440" bIns="45720" rtlCol="0" anchor="ct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52E99DCE-2C13-8848-9C32-992B697A0056}"/>
              </a:ext>
            </a:extLst>
          </p:cNvPr>
          <p:cNvSpPr>
            <a:spLocks noGrp="1"/>
          </p:cNvSpPr>
          <p:nvPr>
            <p:ph sz="quarter" idx="13"/>
          </p:nvPr>
        </p:nvSpPr>
        <p:spPr>
          <a:xfrm>
            <a:off x="481013" y="1584325"/>
            <a:ext cx="3711575" cy="484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764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picture">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11" name="Rectangle 6"/>
          <p:cNvSpPr/>
          <p:nvPr userDrawn="1"/>
        </p:nvSpPr>
        <p:spPr>
          <a:xfrm flipH="1">
            <a:off x="4364166"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Rectangle 3"/>
          <p:cNvSpPr/>
          <p:nvPr userDrawn="1"/>
        </p:nvSpPr>
        <p:spPr>
          <a:xfrm flipH="1">
            <a:off x="4654550" y="0"/>
            <a:ext cx="448945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9D9D2CA-ECFB-1D42-BA7A-9A0B23B05146}"/>
              </a:ext>
            </a:extLst>
          </p:cNvPr>
          <p:cNvSpPr>
            <a:spLocks noGrp="1"/>
          </p:cNvSpPr>
          <p:nvPr>
            <p:ph sz="quarter" idx="13"/>
          </p:nvPr>
        </p:nvSpPr>
        <p:spPr>
          <a:xfrm>
            <a:off x="5065713" y="1416424"/>
            <a:ext cx="3684587" cy="5244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F98B886-8E20-3E4A-A652-91A8E7084257}"/>
              </a:ext>
            </a:extLst>
          </p:cNvPr>
          <p:cNvSpPr>
            <a:spLocks noGrp="1"/>
          </p:cNvSpPr>
          <p:nvPr>
            <p:ph type="title"/>
          </p:nvPr>
        </p:nvSpPr>
        <p:spPr>
          <a:xfrm>
            <a:off x="5065713" y="0"/>
            <a:ext cx="3684587" cy="1416423"/>
          </a:xfrm>
        </p:spPr>
        <p:txBody>
          <a:bodyPr/>
          <a:lstStyle>
            <a:lvl1pPr>
              <a:defRPr sz="2000"/>
            </a:lvl1pPr>
          </a:lstStyle>
          <a:p>
            <a:r>
              <a:rPr lang="en-US" dirty="0"/>
              <a:t>Click to edit Master title style</a:t>
            </a:r>
          </a:p>
        </p:txBody>
      </p:sp>
    </p:spTree>
    <p:extLst>
      <p:ext uri="{BB962C8B-B14F-4D97-AF65-F5344CB8AC3E}">
        <p14:creationId xmlns:p14="http://schemas.microsoft.com/office/powerpoint/2010/main" val="1308271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Left picture">
    <p:bg>
      <p:bgPr>
        <a:solidFill>
          <a:schemeClr val="accent5"/>
        </a:solidFill>
        <a:effectLst/>
      </p:bgPr>
    </p:bg>
    <p:spTree>
      <p:nvGrpSpPr>
        <p:cNvPr id="1" name=""/>
        <p:cNvGrpSpPr/>
        <p:nvPr/>
      </p:nvGrpSpPr>
      <p:grpSpPr>
        <a:xfrm>
          <a:off x="0" y="0"/>
          <a:ext cx="0" cy="0"/>
          <a:chOff x="0" y="0"/>
          <a:chExt cx="0" cy="0"/>
        </a:xfrm>
      </p:grpSpPr>
      <p:sp>
        <p:nvSpPr>
          <p:cNvPr id="11" name="Rectangle 6"/>
          <p:cNvSpPr/>
          <p:nvPr userDrawn="1"/>
        </p:nvSpPr>
        <p:spPr>
          <a:xfrm flipH="1">
            <a:off x="4364166"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Rectangle 3"/>
          <p:cNvSpPr/>
          <p:nvPr userDrawn="1"/>
        </p:nvSpPr>
        <p:spPr>
          <a:xfrm flipH="1">
            <a:off x="4654550" y="0"/>
            <a:ext cx="448945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9D9D2CA-ECFB-1D42-BA7A-9A0B23B05146}"/>
              </a:ext>
            </a:extLst>
          </p:cNvPr>
          <p:cNvSpPr>
            <a:spLocks noGrp="1"/>
          </p:cNvSpPr>
          <p:nvPr>
            <p:ph sz="quarter" idx="13"/>
          </p:nvPr>
        </p:nvSpPr>
        <p:spPr>
          <a:xfrm>
            <a:off x="5065713" y="420414"/>
            <a:ext cx="3684587" cy="5896303"/>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F98B886-8E20-3E4A-A652-91A8E7084257}"/>
              </a:ext>
            </a:extLst>
          </p:cNvPr>
          <p:cNvSpPr>
            <a:spLocks noGrp="1"/>
          </p:cNvSpPr>
          <p:nvPr>
            <p:ph type="title"/>
          </p:nvPr>
        </p:nvSpPr>
        <p:spPr>
          <a:xfrm>
            <a:off x="285879" y="420414"/>
            <a:ext cx="3684587" cy="5896303"/>
          </a:xfrm>
        </p:spPr>
        <p:txBody>
          <a:bodyPr/>
          <a:lstStyle>
            <a:lvl1pPr>
              <a:defRPr sz="2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08865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enter content with picture">
    <p:bg>
      <p:bgPr>
        <a:solidFill>
          <a:srgbClr val="B8C0C6"/>
        </a:solidFill>
        <a:effectLst/>
      </p:bgPr>
    </p:bg>
    <p:spTree>
      <p:nvGrpSpPr>
        <p:cNvPr id="1" name=""/>
        <p:cNvGrpSpPr/>
        <p:nvPr/>
      </p:nvGrpSpPr>
      <p:grpSpPr>
        <a:xfrm>
          <a:off x="0" y="0"/>
          <a:ext cx="0" cy="0"/>
          <a:chOff x="0" y="0"/>
          <a:chExt cx="0" cy="0"/>
        </a:xfrm>
      </p:grpSpPr>
      <p:sp>
        <p:nvSpPr>
          <p:cNvPr id="20" name="Rectangle 6"/>
          <p:cNvSpPr/>
          <p:nvPr userDrawn="1"/>
        </p:nvSpPr>
        <p:spPr>
          <a:xfrm flipH="1">
            <a:off x="2111331" y="0"/>
            <a:ext cx="4921338" cy="6858000"/>
          </a:xfrm>
          <a:custGeom>
            <a:avLst/>
            <a:gdLst/>
            <a:ahLst/>
            <a:cxnLst/>
            <a:rect l="l" t="t" r="r" b="b"/>
            <a:pathLst>
              <a:path w="4921338" h="6858000">
                <a:moveTo>
                  <a:pt x="4921338" y="0"/>
                </a:moveTo>
                <a:lnTo>
                  <a:pt x="0" y="0"/>
                </a:lnTo>
                <a:lnTo>
                  <a:pt x="59003" y="777506"/>
                </a:lnTo>
                <a:cubicBezTo>
                  <a:pt x="115732" y="1650143"/>
                  <a:pt x="144748" y="2534611"/>
                  <a:pt x="144748" y="3429000"/>
                </a:cubicBezTo>
                <a:cubicBezTo>
                  <a:pt x="144748" y="4323391"/>
                  <a:pt x="115732" y="5207858"/>
                  <a:pt x="59003" y="6080495"/>
                </a:cubicBezTo>
                <a:lnTo>
                  <a:pt x="0" y="6858000"/>
                </a:lnTo>
                <a:lnTo>
                  <a:pt x="4921337" y="6858000"/>
                </a:lnTo>
                <a:lnTo>
                  <a:pt x="4862334" y="6080495"/>
                </a:lnTo>
                <a:cubicBezTo>
                  <a:pt x="4805605" y="5207858"/>
                  <a:pt x="4776589" y="4323391"/>
                  <a:pt x="4776589" y="3429000"/>
                </a:cubicBezTo>
                <a:cubicBezTo>
                  <a:pt x="4776589" y="2534611"/>
                  <a:pt x="4805605" y="1650143"/>
                  <a:pt x="4862334" y="777506"/>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2352556" y="409066"/>
            <a:ext cx="4438888" cy="1787526"/>
          </a:xfrm>
          <a:prstGeom prst="rect">
            <a:avLst/>
          </a:prstGeom>
          <a:noFill/>
          <a:ln>
            <a:noFill/>
          </a:ln>
        </p:spPr>
        <p:txBody>
          <a:bodyPr anchor="ctr">
            <a:normAutofit/>
          </a:bodyPr>
          <a:lstStyle>
            <a:lvl1pPr algn="ctr">
              <a:lnSpc>
                <a:spcPct val="150000"/>
              </a:lnSpc>
              <a:defRPr sz="2400" b="0" cap="none" spc="60" baseline="0">
                <a:solidFill>
                  <a:schemeClr val="accent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10681513-57EF-2544-B995-387F565B8D45}"/>
              </a:ext>
            </a:extLst>
          </p:cNvPr>
          <p:cNvSpPr>
            <a:spLocks noGrp="1"/>
          </p:cNvSpPr>
          <p:nvPr>
            <p:ph sz="quarter" idx="10"/>
          </p:nvPr>
        </p:nvSpPr>
        <p:spPr>
          <a:xfrm>
            <a:off x="2573338" y="2268312"/>
            <a:ext cx="3997325" cy="4356326"/>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Tree>
    <p:extLst>
      <p:ext uri="{BB962C8B-B14F-4D97-AF65-F5344CB8AC3E}">
        <p14:creationId xmlns:p14="http://schemas.microsoft.com/office/powerpoint/2010/main" val="333600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669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457200" y="-50800"/>
            <a:ext cx="82296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184427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points in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059" y="484094"/>
            <a:ext cx="8183904" cy="937846"/>
          </a:xfrm>
        </p:spPr>
        <p:txBody>
          <a:bodyPr anchor="t">
            <a:noAutofit/>
          </a:bodyPr>
          <a:lstStyle>
            <a:lvl1pPr algn="ctr">
              <a:lnSpc>
                <a:spcPct val="100000"/>
              </a:lnSpc>
              <a:defRPr sz="3600" b="1"/>
            </a:lvl1pPr>
          </a:lstStyle>
          <a:p>
            <a:r>
              <a:rPr lang="en-US" dirty="0"/>
              <a:t>Slide title</a:t>
            </a:r>
          </a:p>
        </p:txBody>
      </p:sp>
      <p:sp>
        <p:nvSpPr>
          <p:cNvPr id="9" name="Slide Number Placeholder 8"/>
          <p:cNvSpPr>
            <a:spLocks noGrp="1"/>
          </p:cNvSpPr>
          <p:nvPr>
            <p:ph type="sldNum" sz="quarter" idx="12"/>
          </p:nvPr>
        </p:nvSpPr>
        <p:spPr>
          <a:xfrm>
            <a:off x="8342011" y="6575171"/>
            <a:ext cx="320659" cy="282829"/>
          </a:xfrm>
          <a:prstGeom prst="round2SameRect">
            <a:avLst/>
          </a:prstGeom>
        </p:spPr>
        <p:txBody>
          <a:bodyPr/>
          <a:lstStyle/>
          <a:p>
            <a:fld id="{4B88A040-9ABA-7945-8CBD-EC3C51FFC5B9}" type="slidenum">
              <a:rPr lang="en-US" smtClean="0"/>
              <a:t>‹#›</a:t>
            </a:fld>
            <a:endParaRPr lang="en-US" dirty="0"/>
          </a:p>
        </p:txBody>
      </p:sp>
      <p:sp>
        <p:nvSpPr>
          <p:cNvPr id="10" name="Subtitle 2"/>
          <p:cNvSpPr>
            <a:spLocks noGrp="1"/>
          </p:cNvSpPr>
          <p:nvPr>
            <p:ph type="subTitle" idx="1" hasCustomPrompt="1"/>
          </p:nvPr>
        </p:nvSpPr>
        <p:spPr>
          <a:xfrm>
            <a:off x="473059" y="1565030"/>
            <a:ext cx="8183904" cy="937847"/>
          </a:xfrm>
          <a:prstGeom prst="rect">
            <a:avLst/>
          </a:prstGeom>
        </p:spPr>
        <p:txBody>
          <a:bodyPr anchor="t" anchorCtr="0">
            <a:normAutofit/>
          </a:bodyPr>
          <a:lstStyle>
            <a:lvl1pPr marL="0" indent="0" algn="ctr">
              <a:lnSpc>
                <a:spcPct val="100000"/>
              </a:lnSpc>
              <a:buNone/>
              <a:defRPr sz="2000" b="0" cap="all" spc="6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a:t>
            </a:r>
          </a:p>
        </p:txBody>
      </p:sp>
      <p:sp>
        <p:nvSpPr>
          <p:cNvPr id="5" name="Text Placeholder 4"/>
          <p:cNvSpPr>
            <a:spLocks noGrp="1"/>
          </p:cNvSpPr>
          <p:nvPr>
            <p:ph type="body" sz="quarter" idx="13" hasCustomPrompt="1"/>
          </p:nvPr>
        </p:nvSpPr>
        <p:spPr>
          <a:xfrm>
            <a:off x="152400" y="2743200"/>
            <a:ext cx="2057400" cy="2057400"/>
          </a:xfrm>
          <a:prstGeom prst="ellipse">
            <a:avLst/>
          </a:prstGeom>
          <a:solidFill>
            <a:srgbClr val="640817"/>
          </a:solidFill>
          <a:ln>
            <a:noFill/>
          </a:ln>
        </p:spPr>
        <p:txBody>
          <a:bodyPr lIns="0" tIns="182880" rIns="0" bIns="182880" anchor="ctr">
            <a:noAutofit/>
          </a:bodyPr>
          <a:lstStyle>
            <a:lvl1pPr marL="9525" indent="0" algn="ctr">
              <a:lnSpc>
                <a:spcPct val="120000"/>
              </a:lnSpc>
              <a:buNone/>
              <a:tabLst/>
              <a:defRPr sz="1400" b="0" cap="none">
                <a:solidFill>
                  <a:srgbClr val="FFFFFF"/>
                </a:solidFill>
              </a:defRPr>
            </a:lvl1pPr>
            <a:lvl2pPr marL="58738" indent="0" algn="ctr">
              <a:buNone/>
              <a:defRPr/>
            </a:lvl2pPr>
            <a:lvl3pPr marL="287337" indent="0" algn="ctr">
              <a:buNone/>
              <a:defRPr/>
            </a:lvl3pPr>
            <a:lvl4pPr marL="457200" indent="0" algn="ctr">
              <a:buNone/>
              <a:defRPr/>
            </a:lvl4pPr>
            <a:lvl5pPr marL="635000" indent="0" algn="ctr">
              <a:buNone/>
              <a:defRPr/>
            </a:lvl5pPr>
          </a:lstStyle>
          <a:p>
            <a:pPr lvl="0"/>
            <a:r>
              <a:rPr lang="en-US" dirty="0"/>
              <a:t>Detail</a:t>
            </a:r>
          </a:p>
        </p:txBody>
      </p:sp>
      <p:sp>
        <p:nvSpPr>
          <p:cNvPr id="7" name="Text Placeholder 6"/>
          <p:cNvSpPr>
            <a:spLocks noGrp="1"/>
          </p:cNvSpPr>
          <p:nvPr>
            <p:ph type="body" sz="quarter" idx="14" hasCustomPrompt="1"/>
          </p:nvPr>
        </p:nvSpPr>
        <p:spPr>
          <a:xfrm>
            <a:off x="152400" y="4948518"/>
            <a:ext cx="2057400" cy="1273720"/>
          </a:xfrm>
          <a:prstGeom prst="rect">
            <a:avLst/>
          </a:prstGeom>
        </p:spPr>
        <p:txBody>
          <a:bodyPr>
            <a:noAutofit/>
          </a:bodyPr>
          <a:lstStyle>
            <a:lvl1pPr algn="l">
              <a:defRPr sz="1000" b="1" i="0" cap="all" spc="50" baseline="0">
                <a:solidFill>
                  <a:srgbClr val="54585A"/>
                </a:solidFill>
              </a:defRPr>
            </a:lvl1pPr>
            <a:lvl2pPr algn="ctr">
              <a:defRPr/>
            </a:lvl2pPr>
            <a:lvl3pPr algn="ctr">
              <a:defRPr/>
            </a:lvl3pPr>
            <a:lvl4pPr algn="ctr">
              <a:defRPr/>
            </a:lvl4pPr>
            <a:lvl5pPr algn="ctr">
              <a:defRPr/>
            </a:lvl5pPr>
          </a:lstStyle>
          <a:p>
            <a:pPr lvl="0"/>
            <a:r>
              <a:rPr lang="en-US" dirty="0"/>
              <a:t>key message</a:t>
            </a:r>
          </a:p>
        </p:txBody>
      </p:sp>
      <p:sp>
        <p:nvSpPr>
          <p:cNvPr id="35" name="Text Placeholder 4"/>
          <p:cNvSpPr>
            <a:spLocks noGrp="1"/>
          </p:cNvSpPr>
          <p:nvPr>
            <p:ph type="body" sz="quarter" idx="15" hasCustomPrompt="1"/>
          </p:nvPr>
        </p:nvSpPr>
        <p:spPr>
          <a:xfrm>
            <a:off x="2413368" y="2743200"/>
            <a:ext cx="2057400" cy="2057400"/>
          </a:xfrm>
          <a:prstGeom prst="ellipse">
            <a:avLst/>
          </a:prstGeom>
          <a:solidFill>
            <a:srgbClr val="888B8D"/>
          </a:solidFill>
          <a:ln>
            <a:noFill/>
          </a:ln>
        </p:spPr>
        <p:txBody>
          <a:bodyPr lIns="0" tIns="182880" rIns="0" bIns="182880" anchor="ctr">
            <a:noAutofit/>
          </a:bodyPr>
          <a:lstStyle>
            <a:lvl1pPr marL="9525" indent="0" algn="ctr">
              <a:lnSpc>
                <a:spcPct val="120000"/>
              </a:lnSpc>
              <a:buNone/>
              <a:tabLst/>
              <a:defRPr sz="1400" b="0" cap="none">
                <a:solidFill>
                  <a:srgbClr val="FFFFFF"/>
                </a:solidFill>
              </a:defRPr>
            </a:lvl1pPr>
            <a:lvl2pPr marL="58738" indent="0" algn="ctr">
              <a:buNone/>
              <a:defRPr/>
            </a:lvl2pPr>
            <a:lvl3pPr marL="287337" indent="0" algn="ctr">
              <a:buNone/>
              <a:defRPr/>
            </a:lvl3pPr>
            <a:lvl4pPr marL="457200" indent="0" algn="ctr">
              <a:buNone/>
              <a:defRPr/>
            </a:lvl4pPr>
            <a:lvl5pPr marL="635000" indent="0" algn="ctr">
              <a:buNone/>
              <a:defRPr/>
            </a:lvl5pPr>
          </a:lstStyle>
          <a:p>
            <a:pPr lvl="0"/>
            <a:r>
              <a:rPr lang="en-US" dirty="0"/>
              <a:t>Detail</a:t>
            </a:r>
          </a:p>
        </p:txBody>
      </p:sp>
      <p:sp>
        <p:nvSpPr>
          <p:cNvPr id="36" name="Text Placeholder 6"/>
          <p:cNvSpPr>
            <a:spLocks noGrp="1"/>
          </p:cNvSpPr>
          <p:nvPr>
            <p:ph type="body" sz="quarter" idx="16" hasCustomPrompt="1"/>
          </p:nvPr>
        </p:nvSpPr>
        <p:spPr>
          <a:xfrm>
            <a:off x="2413368" y="4948518"/>
            <a:ext cx="2057400" cy="1273720"/>
          </a:xfrm>
          <a:prstGeom prst="rect">
            <a:avLst/>
          </a:prstGeom>
        </p:spPr>
        <p:txBody>
          <a:bodyPr>
            <a:noAutofit/>
          </a:bodyPr>
          <a:lstStyle>
            <a:lvl1pPr algn="l">
              <a:defRPr sz="1000" b="1" i="0" cap="all" spc="50" baseline="0">
                <a:solidFill>
                  <a:srgbClr val="54585A"/>
                </a:solidFill>
              </a:defRPr>
            </a:lvl1pPr>
            <a:lvl2pPr algn="ctr">
              <a:defRPr/>
            </a:lvl2pPr>
            <a:lvl3pPr algn="ctr">
              <a:defRPr/>
            </a:lvl3pPr>
            <a:lvl4pPr algn="ctr">
              <a:defRPr/>
            </a:lvl4pPr>
            <a:lvl5pPr algn="ctr">
              <a:defRPr/>
            </a:lvl5pPr>
          </a:lstStyle>
          <a:p>
            <a:pPr lvl="0"/>
            <a:r>
              <a:rPr lang="en-US" dirty="0"/>
              <a:t>Key message</a:t>
            </a:r>
          </a:p>
        </p:txBody>
      </p:sp>
      <p:sp>
        <p:nvSpPr>
          <p:cNvPr id="37" name="Text Placeholder 4"/>
          <p:cNvSpPr>
            <a:spLocks noGrp="1"/>
          </p:cNvSpPr>
          <p:nvPr>
            <p:ph type="body" sz="quarter" idx="17" hasCustomPrompt="1"/>
          </p:nvPr>
        </p:nvSpPr>
        <p:spPr>
          <a:xfrm>
            <a:off x="4674336" y="2743200"/>
            <a:ext cx="2057400" cy="2057400"/>
          </a:xfrm>
          <a:prstGeom prst="ellipse">
            <a:avLst/>
          </a:prstGeom>
          <a:solidFill>
            <a:srgbClr val="C8102E"/>
          </a:solidFill>
          <a:ln>
            <a:noFill/>
          </a:ln>
        </p:spPr>
        <p:txBody>
          <a:bodyPr lIns="0" tIns="182880" rIns="0" bIns="182880" anchor="ctr">
            <a:noAutofit/>
          </a:bodyPr>
          <a:lstStyle>
            <a:lvl1pPr marL="9525" indent="0" algn="ctr">
              <a:lnSpc>
                <a:spcPct val="120000"/>
              </a:lnSpc>
              <a:buNone/>
              <a:tabLst/>
              <a:defRPr sz="1400" b="0" cap="none">
                <a:solidFill>
                  <a:srgbClr val="FFFFFF"/>
                </a:solidFill>
              </a:defRPr>
            </a:lvl1pPr>
            <a:lvl2pPr marL="58738" indent="0" algn="ctr">
              <a:buNone/>
              <a:defRPr/>
            </a:lvl2pPr>
            <a:lvl3pPr marL="287337" indent="0" algn="ctr">
              <a:buNone/>
              <a:defRPr/>
            </a:lvl3pPr>
            <a:lvl4pPr marL="457200" indent="0" algn="ctr">
              <a:buNone/>
              <a:defRPr/>
            </a:lvl4pPr>
            <a:lvl5pPr marL="635000" indent="0" algn="ctr">
              <a:buNone/>
              <a:defRPr/>
            </a:lvl5pPr>
          </a:lstStyle>
          <a:p>
            <a:pPr lvl="0"/>
            <a:r>
              <a:rPr lang="en-US" dirty="0"/>
              <a:t>Detail</a:t>
            </a:r>
          </a:p>
        </p:txBody>
      </p:sp>
      <p:sp>
        <p:nvSpPr>
          <p:cNvPr id="38" name="Text Placeholder 6"/>
          <p:cNvSpPr>
            <a:spLocks noGrp="1"/>
          </p:cNvSpPr>
          <p:nvPr>
            <p:ph type="body" sz="quarter" idx="18" hasCustomPrompt="1"/>
          </p:nvPr>
        </p:nvSpPr>
        <p:spPr>
          <a:xfrm>
            <a:off x="4674336" y="4948518"/>
            <a:ext cx="2057400" cy="1273720"/>
          </a:xfrm>
          <a:prstGeom prst="rect">
            <a:avLst/>
          </a:prstGeom>
        </p:spPr>
        <p:txBody>
          <a:bodyPr>
            <a:noAutofit/>
          </a:bodyPr>
          <a:lstStyle>
            <a:lvl1pPr algn="l">
              <a:defRPr sz="1000" b="1" i="0" cap="all" spc="50" baseline="0">
                <a:solidFill>
                  <a:srgbClr val="54585A"/>
                </a:solidFill>
              </a:defRPr>
            </a:lvl1pPr>
            <a:lvl2pPr algn="ctr">
              <a:defRPr/>
            </a:lvl2pPr>
            <a:lvl3pPr algn="ctr">
              <a:defRPr/>
            </a:lvl3pPr>
            <a:lvl4pPr algn="ctr">
              <a:defRPr/>
            </a:lvl4pPr>
            <a:lvl5pPr algn="ctr">
              <a:defRPr/>
            </a:lvl5pPr>
          </a:lstStyle>
          <a:p>
            <a:pPr lvl="0"/>
            <a:r>
              <a:rPr lang="en-US" dirty="0"/>
              <a:t>Key message</a:t>
            </a:r>
          </a:p>
        </p:txBody>
      </p:sp>
      <p:sp>
        <p:nvSpPr>
          <p:cNvPr id="40" name="Text Placeholder 4"/>
          <p:cNvSpPr>
            <a:spLocks noGrp="1"/>
          </p:cNvSpPr>
          <p:nvPr>
            <p:ph type="body" sz="quarter" idx="19" hasCustomPrompt="1"/>
          </p:nvPr>
        </p:nvSpPr>
        <p:spPr>
          <a:xfrm>
            <a:off x="6935304" y="2743200"/>
            <a:ext cx="2057400" cy="2057400"/>
          </a:xfrm>
          <a:prstGeom prst="ellipse">
            <a:avLst/>
          </a:prstGeom>
          <a:solidFill>
            <a:srgbClr val="54585A"/>
          </a:solidFill>
          <a:ln>
            <a:noFill/>
          </a:ln>
        </p:spPr>
        <p:txBody>
          <a:bodyPr lIns="0" tIns="182880" rIns="0" bIns="182880" anchor="ctr">
            <a:noAutofit/>
          </a:bodyPr>
          <a:lstStyle>
            <a:lvl1pPr marL="9525" indent="0" algn="ctr">
              <a:lnSpc>
                <a:spcPct val="120000"/>
              </a:lnSpc>
              <a:buNone/>
              <a:tabLst/>
              <a:defRPr sz="1400" b="0" cap="none">
                <a:solidFill>
                  <a:srgbClr val="FFFFFF"/>
                </a:solidFill>
              </a:defRPr>
            </a:lvl1pPr>
            <a:lvl2pPr marL="58738" indent="0" algn="ctr">
              <a:buNone/>
              <a:defRPr/>
            </a:lvl2pPr>
            <a:lvl3pPr marL="287337" indent="0" algn="ctr">
              <a:buNone/>
              <a:defRPr/>
            </a:lvl3pPr>
            <a:lvl4pPr marL="457200" indent="0" algn="ctr">
              <a:buNone/>
              <a:defRPr/>
            </a:lvl4pPr>
            <a:lvl5pPr marL="635000" indent="0" algn="ctr">
              <a:buNone/>
              <a:defRPr/>
            </a:lvl5pPr>
          </a:lstStyle>
          <a:p>
            <a:pPr lvl="0"/>
            <a:r>
              <a:rPr lang="en-US" dirty="0"/>
              <a:t>Detail</a:t>
            </a:r>
          </a:p>
        </p:txBody>
      </p:sp>
      <p:sp>
        <p:nvSpPr>
          <p:cNvPr id="44" name="Text Placeholder 6"/>
          <p:cNvSpPr>
            <a:spLocks noGrp="1"/>
          </p:cNvSpPr>
          <p:nvPr>
            <p:ph type="body" sz="quarter" idx="20" hasCustomPrompt="1"/>
          </p:nvPr>
        </p:nvSpPr>
        <p:spPr>
          <a:xfrm>
            <a:off x="6935304" y="4948518"/>
            <a:ext cx="2057400" cy="1273720"/>
          </a:xfrm>
          <a:prstGeom prst="rect">
            <a:avLst/>
          </a:prstGeom>
        </p:spPr>
        <p:txBody>
          <a:bodyPr>
            <a:noAutofit/>
          </a:bodyPr>
          <a:lstStyle>
            <a:lvl1pPr algn="l">
              <a:defRPr sz="1000" b="1" i="0" cap="all" spc="50" baseline="0">
                <a:solidFill>
                  <a:srgbClr val="54585A"/>
                </a:solidFill>
              </a:defRPr>
            </a:lvl1pPr>
            <a:lvl2pPr algn="ctr">
              <a:defRPr/>
            </a:lvl2pPr>
            <a:lvl3pPr algn="ctr">
              <a:defRPr/>
            </a:lvl3pPr>
            <a:lvl4pPr algn="ctr">
              <a:defRPr/>
            </a:lvl4pPr>
            <a:lvl5pPr algn="ctr">
              <a:defRPr/>
            </a:lvl5pPr>
          </a:lstStyle>
          <a:p>
            <a:pPr lvl="0"/>
            <a:r>
              <a:rPr lang="en-US" dirty="0"/>
              <a:t>Key message</a:t>
            </a:r>
          </a:p>
        </p:txBody>
      </p:sp>
    </p:spTree>
    <p:extLst>
      <p:ext uri="{BB962C8B-B14F-4D97-AF65-F5344CB8AC3E}">
        <p14:creationId xmlns:p14="http://schemas.microsoft.com/office/powerpoint/2010/main" val="40681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47" presetClass="entr" presetSubtype="0" fill="hold" nodeType="withEffect" nodePh="1">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P spid="7" grpId="0">
        <p:tmplLst>
          <p:tmpl>
            <p:tnLst>
              <p:par>
                <p:cTn presetID="10" presetClass="entr" presetSubtype="0" fill="hold" nodeType="withEffect">
                  <p:stCondLst>
                    <p:cond delay="10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6" grpId="0">
        <p:tmplLst>
          <p:tmpl>
            <p:tnLst>
              <p:par>
                <p:cTn presetID="10" presetClass="entr" presetSubtype="0"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8" grpId="0">
        <p:tmplLst>
          <p:tmpl>
            <p:tnLst>
              <p:par>
                <p:cTn presetID="10" presetClass="entr" presetSubtype="0" fill="hold" nodeType="withEffect">
                  <p:stCondLst>
                    <p:cond delay="10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4" grpId="0">
        <p:tmplLst>
          <p:tmpl>
            <p:tnLst>
              <p:par>
                <p:cTn presetID="10" presetClass="entr" presetSubtype="0" fill="hold" nodeType="withEffect">
                  <p:stCondLst>
                    <p:cond delay="10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133" y="482600"/>
            <a:ext cx="2802467" cy="5739638"/>
          </a:xfrm>
          <a:noFill/>
        </p:spPr>
        <p:txBody>
          <a:bodyPr vert="horz" lIns="91440" tIns="45720" rIns="91440" bIns="45720" rtlCol="0" anchor="ctr">
            <a:normAutofit/>
          </a:bodyPr>
          <a:lstStyle>
            <a:lvl1pPr>
              <a:defRPr lang="en-US" sz="2400" dirty="0">
                <a:solidFill>
                  <a:srgbClr val="C8102E"/>
                </a:solidFill>
              </a:defRPr>
            </a:lvl1pPr>
          </a:lstStyle>
          <a:p>
            <a:pPr marL="0" lvl="0"/>
            <a:r>
              <a:rPr lang="en-US" dirty="0"/>
              <a:t>Slide </a:t>
            </a:r>
            <a:br>
              <a:rPr lang="en-US" dirty="0"/>
            </a:br>
            <a:r>
              <a:rPr lang="en-US" dirty="0"/>
              <a:t>title</a:t>
            </a:r>
          </a:p>
        </p:txBody>
      </p:sp>
      <p:sp>
        <p:nvSpPr>
          <p:cNvPr id="9" name="Slide Number Placeholder 8"/>
          <p:cNvSpPr>
            <a:spLocks noGrp="1"/>
          </p:cNvSpPr>
          <p:nvPr>
            <p:ph type="sldNum" sz="quarter" idx="12"/>
          </p:nvPr>
        </p:nvSpPr>
        <p:spPr>
          <a:xfrm>
            <a:off x="8342011" y="6575171"/>
            <a:ext cx="320659" cy="282829"/>
          </a:xfrm>
          <a:prstGeom prst="round2SameRect">
            <a:avLst/>
          </a:prstGeom>
        </p:spPr>
        <p:txBody>
          <a:bodyPr/>
          <a:lstStyle/>
          <a:p>
            <a:fld id="{4B88A040-9ABA-7945-8CBD-EC3C51FFC5B9}" type="slidenum">
              <a:rPr lang="en-US" smtClean="0"/>
              <a:t>‹#›</a:t>
            </a:fld>
            <a:endParaRPr lang="en-US" dirty="0"/>
          </a:p>
        </p:txBody>
      </p:sp>
      <p:sp>
        <p:nvSpPr>
          <p:cNvPr id="42" name="Content Placeholder 5"/>
          <p:cNvSpPr>
            <a:spLocks noGrp="1"/>
          </p:cNvSpPr>
          <p:nvPr>
            <p:ph sz="quarter" idx="4"/>
          </p:nvPr>
        </p:nvSpPr>
        <p:spPr>
          <a:xfrm>
            <a:off x="3429000" y="482600"/>
            <a:ext cx="5232400" cy="5739638"/>
          </a:xfrm>
          <a:prstGeom prst="rect">
            <a:avLst/>
          </a:prstGeom>
        </p:spPr>
        <p:txBody>
          <a:bodyPr anchor="ctr">
            <a:normAutofit/>
          </a:bodyPr>
          <a:lstStyle>
            <a:lvl1pPr>
              <a:buNone/>
              <a:defRPr sz="1000"/>
            </a:lvl1pPr>
            <a:lvl2pPr marL="58738" indent="0">
              <a:buNone/>
              <a:defRPr sz="1100"/>
            </a:lvl2pPr>
            <a:lvl3pPr marL="287337" indent="0">
              <a:buNone/>
              <a:defRPr sz="1050"/>
            </a:lvl3pPr>
            <a:lvl4pPr marL="457200" indent="0">
              <a:buNone/>
              <a:defRPr sz="1000"/>
            </a:lvl4pPr>
            <a:lvl5pPr marL="635000" indent="0">
              <a:buNone/>
              <a:defRPr sz="10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104650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tmplLst>
          <p:tmpl>
            <p:tnLst>
              <p:par>
                <p:cTn presetID="10" presetClass="entr" presetSubtype="0"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133" y="482600"/>
            <a:ext cx="3107267" cy="5739638"/>
          </a:xfrm>
          <a:noFill/>
        </p:spPr>
        <p:txBody>
          <a:bodyPr vert="horz" lIns="91440" tIns="45720" rIns="91440" bIns="45720" rtlCol="0" anchor="ctr">
            <a:normAutofit/>
          </a:bodyPr>
          <a:lstStyle>
            <a:lvl1pPr>
              <a:defRPr lang="en-US" sz="2400" dirty="0">
                <a:solidFill>
                  <a:srgbClr val="C8102E"/>
                </a:solidFill>
              </a:defRPr>
            </a:lvl1pPr>
          </a:lstStyle>
          <a:p>
            <a:pPr marL="0" lvl="0"/>
            <a:r>
              <a:rPr lang="en-US" dirty="0"/>
              <a:t>Slide </a:t>
            </a:r>
            <a:br>
              <a:rPr lang="en-US" dirty="0"/>
            </a:br>
            <a:r>
              <a:rPr lang="en-US" dirty="0"/>
              <a:t>title</a:t>
            </a:r>
          </a:p>
        </p:txBody>
      </p:sp>
      <p:sp>
        <p:nvSpPr>
          <p:cNvPr id="9" name="Slide Number Placeholder 8"/>
          <p:cNvSpPr>
            <a:spLocks noGrp="1"/>
          </p:cNvSpPr>
          <p:nvPr>
            <p:ph type="sldNum" sz="quarter" idx="12"/>
          </p:nvPr>
        </p:nvSpPr>
        <p:spPr>
          <a:xfrm>
            <a:off x="8342011" y="6575171"/>
            <a:ext cx="320659" cy="282829"/>
          </a:xfrm>
          <a:prstGeom prst="round2SameRect">
            <a:avLst/>
          </a:prstGeom>
        </p:spPr>
        <p:txBody>
          <a:bodyPr/>
          <a:lstStyle/>
          <a:p>
            <a:fld id="{4B88A040-9ABA-7945-8CBD-EC3C51FFC5B9}" type="slidenum">
              <a:rPr lang="en-US" smtClean="0"/>
              <a:t>‹#›</a:t>
            </a:fld>
            <a:endParaRPr lang="en-US" dirty="0"/>
          </a:p>
        </p:txBody>
      </p:sp>
      <p:sp>
        <p:nvSpPr>
          <p:cNvPr id="41" name="Text Placeholder 4"/>
          <p:cNvSpPr>
            <a:spLocks noGrp="1"/>
          </p:cNvSpPr>
          <p:nvPr>
            <p:ph type="body" sz="quarter" idx="3" hasCustomPrompt="1"/>
          </p:nvPr>
        </p:nvSpPr>
        <p:spPr>
          <a:xfrm>
            <a:off x="4061012" y="914400"/>
            <a:ext cx="4611274" cy="422274"/>
          </a:xfrm>
          <a:prstGeom prst="rect">
            <a:avLst/>
          </a:prstGeom>
        </p:spPr>
        <p:txBody>
          <a:bodyPr anchor="t">
            <a:noAutofit/>
          </a:bodyPr>
          <a:lstStyle>
            <a:lvl1pPr marL="0" indent="0">
              <a:lnSpc>
                <a:spcPct val="120000"/>
              </a:lnSpc>
              <a:buNone/>
              <a:defRPr sz="1000" b="0" cap="all" spc="100">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br>
              <a:rPr lang="en-US" dirty="0"/>
            </a:br>
            <a:r>
              <a:rPr lang="en-US" dirty="0"/>
              <a:t>text styles</a:t>
            </a:r>
          </a:p>
        </p:txBody>
      </p:sp>
      <p:sp>
        <p:nvSpPr>
          <p:cNvPr id="42" name="Content Placeholder 5"/>
          <p:cNvSpPr>
            <a:spLocks noGrp="1"/>
          </p:cNvSpPr>
          <p:nvPr>
            <p:ph sz="quarter" idx="4"/>
          </p:nvPr>
        </p:nvSpPr>
        <p:spPr>
          <a:xfrm>
            <a:off x="4061012" y="1336674"/>
            <a:ext cx="4611274" cy="949325"/>
          </a:xfrm>
          <a:prstGeom prst="rect">
            <a:avLst/>
          </a:prstGeom>
        </p:spPr>
        <p:txBody>
          <a:bodyPr>
            <a:normAutofit/>
          </a:bodyPr>
          <a:lstStyle>
            <a:lvl1pPr>
              <a:lnSpc>
                <a:spcPct val="120000"/>
              </a:lnSpc>
              <a:spcAft>
                <a:spcPts val="600"/>
              </a:spcAft>
              <a:buNone/>
              <a:defRPr sz="1000"/>
            </a:lvl1pPr>
            <a:lvl2pPr marL="58738" indent="0">
              <a:buNone/>
              <a:defRPr sz="1100"/>
            </a:lvl2pPr>
            <a:lvl3pPr marL="287337" indent="0">
              <a:buNone/>
              <a:defRPr sz="1050"/>
            </a:lvl3pPr>
            <a:lvl4pPr marL="457200" indent="0">
              <a:buNone/>
              <a:defRPr sz="1000"/>
            </a:lvl4pPr>
            <a:lvl5pPr marL="635000" indent="0">
              <a:buNone/>
              <a:defRPr sz="1000"/>
            </a:lvl5pPr>
            <a:lvl6pPr>
              <a:defRPr sz="1600"/>
            </a:lvl6pPr>
            <a:lvl7pPr>
              <a:defRPr sz="1600"/>
            </a:lvl7pPr>
            <a:lvl8pPr>
              <a:defRPr sz="1600"/>
            </a:lvl8pPr>
            <a:lvl9pPr>
              <a:defRPr sz="1600"/>
            </a:lvl9pPr>
          </a:lstStyle>
          <a:p>
            <a:pPr lvl="0"/>
            <a:r>
              <a:rPr lang="en-US" dirty="0"/>
              <a:t>Click to edit Master text styles</a:t>
            </a:r>
          </a:p>
        </p:txBody>
      </p:sp>
      <p:sp>
        <p:nvSpPr>
          <p:cNvPr id="46" name="Text Placeholder 4"/>
          <p:cNvSpPr>
            <a:spLocks noGrp="1"/>
          </p:cNvSpPr>
          <p:nvPr>
            <p:ph type="body" sz="quarter" idx="16" hasCustomPrompt="1"/>
          </p:nvPr>
        </p:nvSpPr>
        <p:spPr>
          <a:xfrm>
            <a:off x="4061012" y="2807834"/>
            <a:ext cx="4611274" cy="422274"/>
          </a:xfrm>
          <a:prstGeom prst="rect">
            <a:avLst/>
          </a:prstGeom>
        </p:spPr>
        <p:txBody>
          <a:bodyPr anchor="t">
            <a:noAutofit/>
          </a:bodyPr>
          <a:lstStyle>
            <a:lvl1pPr marL="0" indent="0">
              <a:lnSpc>
                <a:spcPct val="120000"/>
              </a:lnSpc>
              <a:buNone/>
              <a:defRPr sz="1000" b="0" cap="all" spc="100">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br>
              <a:rPr lang="en-US" dirty="0"/>
            </a:br>
            <a:r>
              <a:rPr lang="en-US" dirty="0"/>
              <a:t>text styles</a:t>
            </a:r>
          </a:p>
        </p:txBody>
      </p:sp>
      <p:sp>
        <p:nvSpPr>
          <p:cNvPr id="47" name="Content Placeholder 5"/>
          <p:cNvSpPr>
            <a:spLocks noGrp="1"/>
          </p:cNvSpPr>
          <p:nvPr>
            <p:ph sz="quarter" idx="17"/>
          </p:nvPr>
        </p:nvSpPr>
        <p:spPr>
          <a:xfrm>
            <a:off x="4061012" y="3241673"/>
            <a:ext cx="4611274" cy="949325"/>
          </a:xfrm>
          <a:prstGeom prst="rect">
            <a:avLst/>
          </a:prstGeom>
        </p:spPr>
        <p:txBody>
          <a:bodyPr>
            <a:normAutofit/>
          </a:bodyPr>
          <a:lstStyle>
            <a:lvl1pPr>
              <a:lnSpc>
                <a:spcPct val="120000"/>
              </a:lnSpc>
              <a:spcAft>
                <a:spcPts val="600"/>
              </a:spcAft>
              <a:buNone/>
              <a:defRPr sz="1000"/>
            </a:lvl1pPr>
            <a:lvl2pPr marL="58738" indent="0">
              <a:buNone/>
              <a:defRPr sz="1100"/>
            </a:lvl2pPr>
            <a:lvl3pPr marL="287337" indent="0">
              <a:buNone/>
              <a:defRPr sz="1050"/>
            </a:lvl3pPr>
            <a:lvl4pPr marL="457200" indent="0">
              <a:buNone/>
              <a:defRPr sz="1000"/>
            </a:lvl4pPr>
            <a:lvl5pPr marL="635000" indent="0">
              <a:buNone/>
              <a:defRPr sz="1000"/>
            </a:lvl5pPr>
            <a:lvl6pPr>
              <a:defRPr sz="1600"/>
            </a:lvl6pPr>
            <a:lvl7pPr>
              <a:defRPr sz="1600"/>
            </a:lvl7pPr>
            <a:lvl8pPr>
              <a:defRPr sz="1600"/>
            </a:lvl8pPr>
            <a:lvl9pPr>
              <a:defRPr sz="1600"/>
            </a:lvl9pPr>
          </a:lstStyle>
          <a:p>
            <a:pPr lvl="0"/>
            <a:r>
              <a:rPr lang="en-US"/>
              <a:t>Click to edit Master text styles</a:t>
            </a:r>
          </a:p>
        </p:txBody>
      </p:sp>
      <p:sp>
        <p:nvSpPr>
          <p:cNvPr id="49" name="Text Placeholder 4"/>
          <p:cNvSpPr>
            <a:spLocks noGrp="1"/>
          </p:cNvSpPr>
          <p:nvPr>
            <p:ph type="body" sz="quarter" idx="19" hasCustomPrompt="1"/>
          </p:nvPr>
        </p:nvSpPr>
        <p:spPr>
          <a:xfrm>
            <a:off x="4061012" y="4714651"/>
            <a:ext cx="4611274" cy="422274"/>
          </a:xfrm>
          <a:prstGeom prst="rect">
            <a:avLst/>
          </a:prstGeom>
        </p:spPr>
        <p:txBody>
          <a:bodyPr anchor="t">
            <a:noAutofit/>
          </a:bodyPr>
          <a:lstStyle>
            <a:lvl1pPr marL="0" indent="0">
              <a:lnSpc>
                <a:spcPct val="120000"/>
              </a:lnSpc>
              <a:buNone/>
              <a:defRPr sz="1000" b="0" cap="all" spc="100">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br>
              <a:rPr lang="en-US" dirty="0"/>
            </a:br>
            <a:r>
              <a:rPr lang="en-US" dirty="0"/>
              <a:t>text styles</a:t>
            </a:r>
          </a:p>
        </p:txBody>
      </p:sp>
      <p:sp>
        <p:nvSpPr>
          <p:cNvPr id="50" name="Content Placeholder 5"/>
          <p:cNvSpPr>
            <a:spLocks noGrp="1"/>
          </p:cNvSpPr>
          <p:nvPr>
            <p:ph sz="quarter" idx="20"/>
          </p:nvPr>
        </p:nvSpPr>
        <p:spPr>
          <a:xfrm>
            <a:off x="4061012" y="5146675"/>
            <a:ext cx="4611274" cy="949325"/>
          </a:xfrm>
          <a:prstGeom prst="rect">
            <a:avLst/>
          </a:prstGeom>
        </p:spPr>
        <p:txBody>
          <a:bodyPr>
            <a:normAutofit/>
          </a:bodyPr>
          <a:lstStyle>
            <a:lvl1pPr>
              <a:lnSpc>
                <a:spcPct val="120000"/>
              </a:lnSpc>
              <a:spcAft>
                <a:spcPts val="600"/>
              </a:spcAft>
              <a:buNone/>
              <a:defRPr sz="1000"/>
            </a:lvl1pPr>
            <a:lvl2pPr marL="58738" indent="0">
              <a:buNone/>
              <a:defRPr sz="1100"/>
            </a:lvl2pPr>
            <a:lvl3pPr marL="287337" indent="0">
              <a:buNone/>
              <a:defRPr sz="1050"/>
            </a:lvl3pPr>
            <a:lvl4pPr marL="457200" indent="0">
              <a:buNone/>
              <a:defRPr sz="1000"/>
            </a:lvl4pPr>
            <a:lvl5pPr marL="635000" indent="0">
              <a:buNone/>
              <a:defRPr sz="1000"/>
            </a:lvl5pPr>
            <a:lvl6pPr>
              <a:defRPr sz="1600"/>
            </a:lvl6pPr>
            <a:lvl7pPr>
              <a:defRPr sz="1600"/>
            </a:lvl7pPr>
            <a:lvl8pPr>
              <a:defRPr sz="1600"/>
            </a:lvl8pPr>
            <a:lvl9pPr>
              <a:defRPr sz="1600"/>
            </a:lvl9pPr>
          </a:lstStyle>
          <a:p>
            <a:pPr lvl="0"/>
            <a:r>
              <a:rPr lang="en-US"/>
              <a:t>Click to edit Master text styles</a:t>
            </a:r>
          </a:p>
        </p:txBody>
      </p:sp>
      <p:sp>
        <p:nvSpPr>
          <p:cNvPr id="7" name="TextBox 6"/>
          <p:cNvSpPr txBox="1"/>
          <p:nvPr userDrawn="1"/>
        </p:nvSpPr>
        <p:spPr>
          <a:xfrm>
            <a:off x="5029200" y="2438400"/>
            <a:ext cx="300082" cy="230832"/>
          </a:xfrm>
          <a:prstGeom prst="rect">
            <a:avLst/>
          </a:prstGeom>
          <a:noFill/>
        </p:spPr>
        <p:txBody>
          <a:bodyPr wrap="none" rtlCol="0">
            <a:spAutoFit/>
          </a:bodyPr>
          <a:lstStyle/>
          <a:p>
            <a:r>
              <a:rPr lang="en-US" sz="900" dirty="0">
                <a:solidFill>
                  <a:srgbClr val="B8C0C6"/>
                </a:solidFill>
              </a:rPr>
              <a:t>—</a:t>
            </a:r>
          </a:p>
        </p:txBody>
      </p:sp>
      <p:sp>
        <p:nvSpPr>
          <p:cNvPr id="51" name="TextBox 50"/>
          <p:cNvSpPr txBox="1"/>
          <p:nvPr userDrawn="1"/>
        </p:nvSpPr>
        <p:spPr>
          <a:xfrm>
            <a:off x="5029200" y="4341168"/>
            <a:ext cx="300082" cy="230832"/>
          </a:xfrm>
          <a:prstGeom prst="rect">
            <a:avLst/>
          </a:prstGeom>
          <a:noFill/>
        </p:spPr>
        <p:txBody>
          <a:bodyPr wrap="none" rtlCol="0">
            <a:spAutoFit/>
          </a:bodyPr>
          <a:lstStyle/>
          <a:p>
            <a:r>
              <a:rPr lang="en-US" sz="900" dirty="0">
                <a:solidFill>
                  <a:srgbClr val="B8C0C6"/>
                </a:solidFill>
              </a:rPr>
              <a:t>—</a:t>
            </a:r>
          </a:p>
        </p:txBody>
      </p:sp>
    </p:spTree>
    <p:extLst>
      <p:ext uri="{BB962C8B-B14F-4D97-AF65-F5344CB8AC3E}">
        <p14:creationId xmlns:p14="http://schemas.microsoft.com/office/powerpoint/2010/main" val="42747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fade">
                                      <p:cBhvr>
                                        <p:cTn id="10" dur="500"/>
                                        <p:tgtEl>
                                          <p:spTgt spid="42">
                                            <p:txEl>
                                              <p:pRg st="0" end="0"/>
                                            </p:txEl>
                                          </p:spTgt>
                                        </p:tgtEl>
                                      </p:cBhvr>
                                    </p:animEffect>
                                  </p:childTnLst>
                                </p:cTn>
                              </p:par>
                              <p:par>
                                <p:cTn id="11" presetID="47" presetClass="entr" presetSubtype="0"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500"/>
                                  </p:stCondLst>
                                  <p:childTnLst>
                                    <p:set>
                                      <p:cBhvr>
                                        <p:cTn id="17" dur="1" fill="hold">
                                          <p:stCondLst>
                                            <p:cond delay="0"/>
                                          </p:stCondLst>
                                        </p:cTn>
                                        <p:tgtEl>
                                          <p:spTgt spid="46">
                                            <p:txEl>
                                              <p:pRg st="0" end="0"/>
                                            </p:txEl>
                                          </p:spTgt>
                                        </p:tgtEl>
                                        <p:attrNameLst>
                                          <p:attrName>style.visibility</p:attrName>
                                        </p:attrNameLst>
                                      </p:cBhvr>
                                      <p:to>
                                        <p:strVal val="visible"/>
                                      </p:to>
                                    </p:set>
                                    <p:animEffect transition="in" filter="fade">
                                      <p:cBhvr>
                                        <p:cTn id="18" dur="500"/>
                                        <p:tgtEl>
                                          <p:spTgt spid="46">
                                            <p:txEl>
                                              <p:pRg st="0" end="0"/>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7">
                                            <p:txEl>
                                              <p:pRg st="0" end="0"/>
                                            </p:txEl>
                                          </p:spTgt>
                                        </p:tgtEl>
                                        <p:attrNameLst>
                                          <p:attrName>style.visibility</p:attrName>
                                        </p:attrNameLst>
                                      </p:cBhvr>
                                      <p:to>
                                        <p:strVal val="visible"/>
                                      </p:to>
                                    </p:set>
                                    <p:animEffect transition="in" filter="fade">
                                      <p:cBhvr>
                                        <p:cTn id="21" dur="500"/>
                                        <p:tgtEl>
                                          <p:spTgt spid="47">
                                            <p:txEl>
                                              <p:pRg st="0" end="0"/>
                                            </p:txEl>
                                          </p:spTgt>
                                        </p:tgtEl>
                                      </p:cBhvr>
                                    </p:animEffect>
                                  </p:childTnLst>
                                </p:cTn>
                              </p:par>
                              <p:par>
                                <p:cTn id="22" presetID="47" presetClass="entr" presetSubtype="0" fill="hold" grpId="0" nodeType="withEffect">
                                  <p:stCondLst>
                                    <p:cond delay="250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1000"/>
                                        <p:tgtEl>
                                          <p:spTgt spid="51"/>
                                        </p:tgtEl>
                                      </p:cBhvr>
                                    </p:animEffect>
                                    <p:anim calcmode="lin" valueType="num">
                                      <p:cBhvr>
                                        <p:cTn id="25" dur="1000" fill="hold"/>
                                        <p:tgtEl>
                                          <p:spTgt spid="51"/>
                                        </p:tgtEl>
                                        <p:attrNameLst>
                                          <p:attrName>ppt_x</p:attrName>
                                        </p:attrNameLst>
                                      </p:cBhvr>
                                      <p:tavLst>
                                        <p:tav tm="0">
                                          <p:val>
                                            <p:strVal val="#ppt_x"/>
                                          </p:val>
                                        </p:tav>
                                        <p:tav tm="100000">
                                          <p:val>
                                            <p:strVal val="#ppt_x"/>
                                          </p:val>
                                        </p:tav>
                                      </p:tavLst>
                                    </p:anim>
                                    <p:anim calcmode="lin" valueType="num">
                                      <p:cBhvr>
                                        <p:cTn id="26" dur="1000" fill="hold"/>
                                        <p:tgtEl>
                                          <p:spTgt spid="51"/>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3500"/>
                                  </p:stCondLst>
                                  <p:childTnLst>
                                    <p:set>
                                      <p:cBhvr>
                                        <p:cTn id="28" dur="1" fill="hold">
                                          <p:stCondLst>
                                            <p:cond delay="0"/>
                                          </p:stCondLst>
                                        </p:cTn>
                                        <p:tgtEl>
                                          <p:spTgt spid="49">
                                            <p:txEl>
                                              <p:pRg st="0" end="0"/>
                                            </p:txEl>
                                          </p:spTgt>
                                        </p:tgtEl>
                                        <p:attrNameLst>
                                          <p:attrName>style.visibility</p:attrName>
                                        </p:attrNameLst>
                                      </p:cBhvr>
                                      <p:to>
                                        <p:strVal val="visible"/>
                                      </p:to>
                                    </p:set>
                                    <p:animEffect transition="in" filter="fade">
                                      <p:cBhvr>
                                        <p:cTn id="29" dur="500"/>
                                        <p:tgtEl>
                                          <p:spTgt spid="49">
                                            <p:txEl>
                                              <p:pRg st="0" end="0"/>
                                            </p:txEl>
                                          </p:spTgt>
                                        </p:tgtEl>
                                      </p:cBhvr>
                                    </p:animEffect>
                                  </p:childTnLst>
                                </p:cTn>
                              </p:par>
                              <p:par>
                                <p:cTn id="30" presetID="10" presetClass="entr" presetSubtype="0" fill="hold" grpId="0" nodeType="withEffect">
                                  <p:stCondLst>
                                    <p:cond delay="3500"/>
                                  </p:stCondLst>
                                  <p:childTnLst>
                                    <p:set>
                                      <p:cBhvr>
                                        <p:cTn id="31" dur="1" fill="hold">
                                          <p:stCondLst>
                                            <p:cond delay="0"/>
                                          </p:stCondLst>
                                        </p:cTn>
                                        <p:tgtEl>
                                          <p:spTgt spid="50">
                                            <p:txEl>
                                              <p:pRg st="0" end="0"/>
                                            </p:txEl>
                                          </p:spTgt>
                                        </p:tgtEl>
                                        <p:attrNameLst>
                                          <p:attrName>style.visibility</p:attrName>
                                        </p:attrNameLst>
                                      </p:cBhvr>
                                      <p:to>
                                        <p:strVal val="visible"/>
                                      </p:to>
                                    </p:set>
                                    <p:animEffect transition="in" filter="fade">
                                      <p:cBhvr>
                                        <p:cTn id="3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6" grpId="0" build="p">
        <p:tmplLst>
          <p:tmpl lvl="1">
            <p:tnLst>
              <p:par>
                <p:cTn presetID="10" presetClass="entr" presetSubtype="0" fill="hold" nodeType="withEffect">
                  <p:stCondLst>
                    <p:cond delay="1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15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build="p">
        <p:tmplLst>
          <p:tmpl lvl="1">
            <p:tnLst>
              <p:par>
                <p:cTn presetID="10" presetClass="entr" presetSubtype="0" fill="hold" nodeType="withEffect">
                  <p:stCondLst>
                    <p:cond delay="3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7" grpId="0"/>
      <p:bldP spid="5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t="-50000" b="15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698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l="-6000" t="-10000" r="-6000" b="10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544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l="-6000" t="-23000" r="-6000" b="23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997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6057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331" y="1"/>
            <a:ext cx="8181339" cy="983226"/>
          </a:xfrm>
          <a:prstGeom prst="rect">
            <a:avLst/>
          </a:prstGeom>
          <a:noFill/>
        </p:spPr>
        <p:txBody>
          <a:bodyPr vert="horz" lIns="91440" tIns="45720" rIns="91440" bIns="45720" rtlCol="0" anchor="ctr">
            <a:noAutofit/>
          </a:bodyPr>
          <a:lstStyle/>
          <a:p>
            <a:r>
              <a:rPr lang="en-US" dirty="0"/>
              <a:t>Click to edit master title style</a:t>
            </a:r>
          </a:p>
        </p:txBody>
      </p:sp>
      <p:pic>
        <p:nvPicPr>
          <p:cNvPr id="7" name="Picture 6">
            <a:extLst>
              <a:ext uri="{FF2B5EF4-FFF2-40B4-BE49-F238E27FC236}">
                <a16:creationId xmlns:a16="http://schemas.microsoft.com/office/drawing/2014/main" id="{168EB047-498B-F44A-B42F-E23E3210B655}"/>
              </a:ext>
            </a:extLst>
          </p:cNvPr>
          <p:cNvPicPr>
            <a:picLocks noChangeAspect="1"/>
          </p:cNvPicPr>
          <p:nvPr userDrawn="1"/>
        </p:nvPicPr>
        <p:blipFill>
          <a:blip r:embed="rId30"/>
          <a:stretch>
            <a:fillRect/>
          </a:stretch>
        </p:blipFill>
        <p:spPr>
          <a:xfrm>
            <a:off x="609146" y="6600122"/>
            <a:ext cx="2717800" cy="132080"/>
          </a:xfrm>
          <a:prstGeom prst="rect">
            <a:avLst/>
          </a:prstGeom>
        </p:spPr>
      </p:pic>
      <p:sp>
        <p:nvSpPr>
          <p:cNvPr id="10" name="Text Placeholder 9">
            <a:extLst>
              <a:ext uri="{FF2B5EF4-FFF2-40B4-BE49-F238E27FC236}">
                <a16:creationId xmlns:a16="http://schemas.microsoft.com/office/drawing/2014/main" id="{A1E94308-0179-D745-BB4B-3BD160462311}"/>
              </a:ext>
            </a:extLst>
          </p:cNvPr>
          <p:cNvSpPr>
            <a:spLocks noGrp="1"/>
          </p:cNvSpPr>
          <p:nvPr>
            <p:ph type="body" idx="1"/>
          </p:nvPr>
        </p:nvSpPr>
        <p:spPr>
          <a:xfrm>
            <a:off x="481331" y="1248938"/>
            <a:ext cx="8181339" cy="49280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9408963"/>
      </p:ext>
    </p:extLst>
  </p:cSld>
  <p:clrMap bg1="lt1" tx1="dk1" bg2="lt2" tx2="dk2" accent1="accent1" accent2="accent2" accent3="accent3" accent4="accent4" accent5="accent5" accent6="accent6" hlink="hlink" folHlink="folHlink"/>
  <p:sldLayoutIdLst>
    <p:sldLayoutId id="2147483709" r:id="rId1"/>
    <p:sldLayoutId id="2147483696" r:id="rId2"/>
    <p:sldLayoutId id="2147483682" r:id="rId3"/>
    <p:sldLayoutId id="2147483675" r:id="rId4"/>
    <p:sldLayoutId id="2147483672" r:id="rId5"/>
    <p:sldLayoutId id="2147483711" r:id="rId6"/>
    <p:sldLayoutId id="2147483716" r:id="rId7"/>
    <p:sldLayoutId id="2147483713" r:id="rId8"/>
    <p:sldLayoutId id="2147483731" r:id="rId9"/>
    <p:sldLayoutId id="2147483715" r:id="rId10"/>
    <p:sldLayoutId id="2147483712" r:id="rId11"/>
    <p:sldLayoutId id="2147483748" r:id="rId12"/>
    <p:sldLayoutId id="2147483753" r:id="rId13"/>
    <p:sldLayoutId id="2147483756" r:id="rId14"/>
    <p:sldLayoutId id="2147483752" r:id="rId15"/>
    <p:sldLayoutId id="2147483754" r:id="rId16"/>
    <p:sldLayoutId id="2147483755" r:id="rId17"/>
    <p:sldLayoutId id="2147483749" r:id="rId18"/>
    <p:sldLayoutId id="2147483757" r:id="rId19"/>
    <p:sldLayoutId id="2147483759" r:id="rId20"/>
    <p:sldLayoutId id="2147483649" r:id="rId21"/>
    <p:sldLayoutId id="2147483662" r:id="rId22"/>
    <p:sldLayoutId id="2147483687" r:id="rId23"/>
    <p:sldLayoutId id="2147483650" r:id="rId24"/>
    <p:sldLayoutId id="2147483751" r:id="rId25"/>
    <p:sldLayoutId id="2147483686" r:id="rId26"/>
    <p:sldLayoutId id="2147483762" r:id="rId27"/>
    <p:sldLayoutId id="2147483763" r:id="rId28"/>
  </p:sldLayoutIdLst>
  <p:hf sldNum="0" hdr="0" dt="0"/>
  <p:txStyles>
    <p:titleStyle>
      <a:lvl1pPr algn="l" defTabSz="457200" rtl="0" eaLnBrk="1" latinLnBrk="0" hangingPunct="1">
        <a:lnSpc>
          <a:spcPct val="100000"/>
        </a:lnSpc>
        <a:spcBef>
          <a:spcPct val="0"/>
        </a:spcBef>
        <a:buNone/>
        <a:defRPr sz="2400" b="0" kern="0" cap="none" spc="60" normalizeH="0" baseline="0">
          <a:solidFill>
            <a:srgbClr val="C00000"/>
          </a:solidFill>
          <a:latin typeface="Calibri" panose="020F0502020204030204" pitchFamily="34" charset="0"/>
          <a:ea typeface="+mj-ea"/>
          <a:cs typeface="Calibri" panose="020F0502020204030204" pitchFamily="34" charset="0"/>
        </a:defRPr>
      </a:lvl1pPr>
    </p:titleStyle>
    <p:bodyStyle>
      <a:lvl1pPr marL="285750" indent="-285750" algn="l" defTabSz="457200" rtl="0" eaLnBrk="1" latinLnBrk="0" hangingPunct="1">
        <a:lnSpc>
          <a:spcPct val="100000"/>
        </a:lnSpc>
        <a:spcBef>
          <a:spcPts val="0"/>
        </a:spcBef>
        <a:spcAft>
          <a:spcPts val="600"/>
        </a:spcAft>
        <a:buClr>
          <a:schemeClr val="accent4"/>
        </a:buClr>
        <a:buFont typeface="System Font Regular"/>
        <a:buChar char="+"/>
        <a:defRPr sz="1600" kern="0">
          <a:solidFill>
            <a:schemeClr val="tx1"/>
          </a:solidFill>
          <a:latin typeface="Calibri" panose="020F0502020204030204" pitchFamily="34" charset="0"/>
          <a:ea typeface="+mn-ea"/>
          <a:cs typeface="Calibri" panose="020F0502020204030204" pitchFamily="34" charset="0"/>
        </a:defRPr>
      </a:lvl1pPr>
      <a:lvl2pPr marL="571500" indent="-285750" algn="l" defTabSz="457200" rtl="0" eaLnBrk="1" latinLnBrk="0" hangingPunct="1">
        <a:lnSpc>
          <a:spcPct val="100000"/>
        </a:lnSpc>
        <a:spcBef>
          <a:spcPts val="0"/>
        </a:spcBef>
        <a:spcAft>
          <a:spcPts val="600"/>
        </a:spcAft>
        <a:buClr>
          <a:schemeClr val="accent4"/>
        </a:buClr>
        <a:buFont typeface="System Font Regular"/>
        <a:buChar char="–"/>
        <a:tabLst/>
        <a:defRPr sz="1400" kern="0">
          <a:solidFill>
            <a:schemeClr val="tx1"/>
          </a:solidFill>
          <a:latin typeface="Calibri" panose="020F0502020204030204" pitchFamily="34" charset="0"/>
          <a:ea typeface="+mn-ea"/>
          <a:cs typeface="Calibri" panose="020F0502020204030204" pitchFamily="34" charset="0"/>
        </a:defRPr>
      </a:lvl2pPr>
      <a:lvl3pPr marL="804863" indent="-233363" algn="l" defTabSz="457200" rtl="0" eaLnBrk="1" latinLnBrk="0" hangingPunct="1">
        <a:lnSpc>
          <a:spcPct val="100000"/>
        </a:lnSpc>
        <a:spcBef>
          <a:spcPts val="0"/>
        </a:spcBef>
        <a:spcAft>
          <a:spcPts val="600"/>
        </a:spcAft>
        <a:buClr>
          <a:schemeClr val="accent4"/>
        </a:buClr>
        <a:buFont typeface="Arial" panose="020B0604020202020204" pitchFamily="34" charset="0"/>
        <a:buChar char="•"/>
        <a:tabLst/>
        <a:defRPr sz="1400" kern="0">
          <a:solidFill>
            <a:schemeClr val="tx1"/>
          </a:solidFill>
          <a:latin typeface="Calibri" panose="020F0502020204030204" pitchFamily="34" charset="0"/>
          <a:ea typeface="+mn-ea"/>
          <a:cs typeface="Calibri" panose="020F0502020204030204" pitchFamily="34" charset="0"/>
        </a:defRPr>
      </a:lvl3pPr>
      <a:lvl4pPr marL="1036638" indent="-231775" algn="l" defTabSz="457200" rtl="0" eaLnBrk="1" latinLnBrk="0" hangingPunct="1">
        <a:lnSpc>
          <a:spcPct val="100000"/>
        </a:lnSpc>
        <a:spcBef>
          <a:spcPts val="0"/>
        </a:spcBef>
        <a:spcAft>
          <a:spcPts val="600"/>
        </a:spcAft>
        <a:buClr>
          <a:schemeClr val="accent4"/>
        </a:buClr>
        <a:buFont typeface="Courier New" panose="02070309020205020404" pitchFamily="49" charset="0"/>
        <a:buChar char="o"/>
        <a:tabLst/>
        <a:defRPr sz="1200" kern="0">
          <a:solidFill>
            <a:schemeClr val="tx1"/>
          </a:solidFill>
          <a:latin typeface="Calibri" panose="020F0502020204030204" pitchFamily="34" charset="0"/>
          <a:ea typeface="+mn-ea"/>
          <a:cs typeface="Calibri" panose="020F0502020204030204" pitchFamily="34" charset="0"/>
        </a:defRPr>
      </a:lvl4pPr>
      <a:lvl5pPr marL="1260475" indent="-223838" algn="l" defTabSz="457200" rtl="0" eaLnBrk="1" latinLnBrk="0" hangingPunct="1">
        <a:lnSpc>
          <a:spcPct val="100000"/>
        </a:lnSpc>
        <a:spcBef>
          <a:spcPts val="0"/>
        </a:spcBef>
        <a:spcAft>
          <a:spcPts val="600"/>
        </a:spcAft>
        <a:buClr>
          <a:schemeClr val="accent4"/>
        </a:buClr>
        <a:buFont typeface="Wingdings" pitchFamily="2" charset="2"/>
        <a:buChar char="§"/>
        <a:tabLst/>
        <a:defRPr sz="1200" kern="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B38AFB-E09B-D344-8EEA-1DA72EEE57CA}"/>
              </a:ext>
            </a:extLst>
          </p:cNvPr>
          <p:cNvSpPr>
            <a:spLocks noGrp="1"/>
          </p:cNvSpPr>
          <p:nvPr>
            <p:ph type="ctrTitle"/>
          </p:nvPr>
        </p:nvSpPr>
        <p:spPr/>
        <p:txBody>
          <a:bodyPr/>
          <a:lstStyle/>
          <a:p>
            <a:r>
              <a:rPr lang="en-US" dirty="0"/>
              <a:t>Emerging Practices in Foresight</a:t>
            </a:r>
          </a:p>
        </p:txBody>
      </p:sp>
      <p:sp>
        <p:nvSpPr>
          <p:cNvPr id="5" name="Subtitle 4">
            <a:extLst>
              <a:ext uri="{FF2B5EF4-FFF2-40B4-BE49-F238E27FC236}">
                <a16:creationId xmlns:a16="http://schemas.microsoft.com/office/drawing/2014/main" id="{329FA3FF-8501-B94B-9DAE-C34531B6FA9A}"/>
              </a:ext>
            </a:extLst>
          </p:cNvPr>
          <p:cNvSpPr>
            <a:spLocks noGrp="1"/>
          </p:cNvSpPr>
          <p:nvPr>
            <p:ph type="subTitle" idx="1"/>
          </p:nvPr>
        </p:nvSpPr>
        <p:spPr>
          <a:xfrm>
            <a:off x="481331" y="6066306"/>
            <a:ext cx="5233669" cy="660315"/>
          </a:xfrm>
        </p:spPr>
        <p:txBody>
          <a:bodyPr>
            <a:normAutofit/>
          </a:bodyPr>
          <a:lstStyle/>
          <a:p>
            <a:r>
              <a:rPr lang="en-US" dirty="0"/>
              <a:t>Andy Hines</a:t>
            </a:r>
          </a:p>
          <a:p>
            <a:r>
              <a:rPr lang="en-US" dirty="0"/>
              <a:t>APF Pro Development, Houston April 22, 2022</a:t>
            </a:r>
          </a:p>
        </p:txBody>
      </p:sp>
    </p:spTree>
    <p:extLst>
      <p:ext uri="{BB962C8B-B14F-4D97-AF65-F5344CB8AC3E}">
        <p14:creationId xmlns:p14="http://schemas.microsoft.com/office/powerpoint/2010/main" val="71693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75F8-EAA6-43B2-88DD-FBBAFA0FC50D}"/>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A605EAFA-66D3-49A8-BDAB-6DCC0AACAB30}"/>
              </a:ext>
            </a:extLst>
          </p:cNvPr>
          <p:cNvSpPr>
            <a:spLocks noGrp="1"/>
          </p:cNvSpPr>
          <p:nvPr>
            <p:ph sz="quarter" idx="10"/>
          </p:nvPr>
        </p:nvSpPr>
        <p:spPr/>
        <p:txBody>
          <a:bodyPr>
            <a:normAutofit/>
          </a:bodyPr>
          <a:lstStyle/>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10 bolded items appeared on all four lists</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7 underlined items appeared on three of the four lists</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11 italicized items appeared on two of the four lists 	</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43 items in regular font appeared on just one list </a:t>
            </a:r>
            <a:endParaRPr lang="en-US" sz="1800"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total number of single items, 43, exceeded the combined total of the multiple items, 28. This suggests that the core tool kit used by most futurists is relatively small and that there are many single variations used occasionally by a handful of practitioners. </a:t>
            </a: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u="none" strike="noStrike"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was interesting to see that Environmental Scanning, which many futurists would say is arguably the most important method, is not on the Fowles 1978 list and appears on Bell’s 1997 list as monitoring. It makes its first appearance as Environmental Scanning on Glenn and Gordon’s list in 2009. </a:t>
            </a:r>
            <a:endParaRPr lang="en-US" sz="1800"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spcAft>
                <a:spcPts val="0"/>
              </a:spcAft>
              <a:buNone/>
            </a:pPr>
            <a:r>
              <a:rPr lang="en-US" sz="1800" dirty="0">
                <a:solidFill>
                  <a:srgbClr val="000000"/>
                </a:solidFill>
              </a:rPr>
              <a:t>It was interesting to see Causal Layered Analysis (CLA) include in Glenn and Gordon in 2009. But none of the lists include Integral Futures as a method yet </a:t>
            </a:r>
          </a:p>
          <a:p>
            <a:endParaRPr lang="en-US" dirty="0"/>
          </a:p>
        </p:txBody>
      </p:sp>
    </p:spTree>
    <p:extLst>
      <p:ext uri="{BB962C8B-B14F-4D97-AF65-F5344CB8AC3E}">
        <p14:creationId xmlns:p14="http://schemas.microsoft.com/office/powerpoint/2010/main" val="248887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75F8-EAA6-43B2-88DD-FBBAFA0FC50D}"/>
              </a:ext>
            </a:extLst>
          </p:cNvPr>
          <p:cNvSpPr>
            <a:spLocks noGrp="1"/>
          </p:cNvSpPr>
          <p:nvPr>
            <p:ph type="title"/>
          </p:nvPr>
        </p:nvSpPr>
        <p:spPr/>
        <p:txBody>
          <a:bodyPr/>
          <a:lstStyle/>
          <a:p>
            <a:r>
              <a:rPr lang="en-US" sz="2000" dirty="0"/>
              <a:t>Nash’s Dissertation on Corporate Foresight</a:t>
            </a:r>
            <a:endParaRPr lang="en-US" dirty="0"/>
          </a:p>
        </p:txBody>
      </p:sp>
      <p:sp>
        <p:nvSpPr>
          <p:cNvPr id="3" name="Content Placeholder 2">
            <a:extLst>
              <a:ext uri="{FF2B5EF4-FFF2-40B4-BE49-F238E27FC236}">
                <a16:creationId xmlns:a16="http://schemas.microsoft.com/office/drawing/2014/main" id="{A605EAFA-66D3-49A8-BDAB-6DCC0AACAB30}"/>
              </a:ext>
            </a:extLst>
          </p:cNvPr>
          <p:cNvSpPr>
            <a:spLocks noGrp="1"/>
          </p:cNvSpPr>
          <p:nvPr>
            <p:ph sz="quarter" idx="10"/>
          </p:nvPr>
        </p:nvSpPr>
        <p:spPr/>
        <p:txBody>
          <a:bodyPr>
            <a:normAutofit/>
          </a:bodyPr>
          <a:lstStyle/>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Nash’s dissertation work assessing the state of corporate foresight </a:t>
            </a:r>
            <a:r>
              <a:rPr lang="en-US" sz="1800" dirty="0">
                <a:ea typeface="Calibri" panose="020F0502020204030204" pitchFamily="34" charset="0"/>
              </a:rPr>
              <a:t>identified 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five most frequently mentioned methods were:</a:t>
            </a:r>
          </a:p>
          <a:p>
            <a:pPr marL="45720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scenario planning (18%)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trend analysis (16%)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environmental scanning (10%)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workshops (6%)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looking for weak signals (5%) </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47004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p:txBody>
          <a:bodyPr/>
          <a:lstStyle/>
          <a:p>
            <a:pPr marL="0" marR="0">
              <a:lnSpc>
                <a:spcPct val="107000"/>
              </a:lnSpc>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New Since 2005 in KBFS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0022451-0180-4BA9-A3E7-501FB9E7DBFC}"/>
              </a:ext>
            </a:extLst>
          </p:cNvPr>
          <p:cNvSpPr>
            <a:spLocks noGrp="1"/>
          </p:cNvSpPr>
          <p:nvPr>
            <p:ph sz="quarter" idx="10"/>
          </p:nvPr>
        </p:nvSpPr>
        <p:spPr/>
        <p:txBody>
          <a:bodyPr/>
          <a:lstStyle/>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Aspirational Futures (method) </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Bibliometric mapping (tool)  </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Anticipatory Governance (approach/perspective) </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Design futures (approach/perspective)</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Ethnographic Experiential Futures (method)</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Four Futures Archetypes (technique)  </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Foresight Competency Model (tool)</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Foresight Maturity Model (tool)</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Framework foresight (method)</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Integral Futures &amp; Integral Strategy (approach/perspective)</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Polak Game (technique)</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Presencing</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(method)</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Science Fiction Prototyping (method) </a:t>
            </a: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Three Horizons (tool) </a:t>
            </a:r>
            <a:endParaRPr lang="en-US" sz="20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95088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p:txBody>
          <a:bodyPr/>
          <a:lstStyle/>
          <a:p>
            <a:pPr marL="0" marR="0">
              <a:lnSpc>
                <a:spcPct val="107000"/>
              </a:lnSpc>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Nine Directions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0022451-0180-4BA9-A3E7-501FB9E7DBFC}"/>
              </a:ext>
            </a:extLst>
          </p:cNvPr>
          <p:cNvSpPr>
            <a:spLocks noGrp="1"/>
          </p:cNvSpPr>
          <p:nvPr>
            <p:ph sz="quarter" idx="10"/>
          </p:nvPr>
        </p:nvSpPr>
        <p:spPr/>
        <p:txBody>
          <a:bodyPr/>
          <a:lstStyle/>
          <a:p>
            <a:pPr marL="342900" marR="0" lvl="0" indent="-342900">
              <a:spcBef>
                <a:spcPts val="0"/>
              </a:spcBef>
              <a:spcAft>
                <a:spcPts val="0"/>
              </a:spcAft>
              <a:buFont typeface="+mj-lt"/>
              <a:buAutoNum type="arabicPeriod"/>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Moving down the </a:t>
            </a:r>
            <a:r>
              <a:rPr lang="en-US" sz="2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value chain</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Re-imagining </a:t>
            </a:r>
            <a:r>
              <a:rPr lang="en-US" sz="2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imagining</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Rethinking </a:t>
            </a:r>
            <a:r>
              <a:rPr lang="en-US" sz="2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wildcards</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Mainstreaming of </a:t>
            </a:r>
            <a:r>
              <a:rPr lang="en-US" sz="2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critical</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2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integral</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futures</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More nuanced approach to time using </a:t>
            </a:r>
            <a:r>
              <a:rPr lang="en-US" sz="2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Three Horizons</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Greater integration of </a:t>
            </a:r>
            <a:r>
              <a:rPr lang="en-US" sz="2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qualitative</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2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quantitative</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More </a:t>
            </a:r>
            <a:r>
              <a:rPr lang="en-US" sz="2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participatory</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approaches</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More </a:t>
            </a:r>
            <a:r>
              <a:rPr lang="en-US" sz="2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experiential</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approaches</a:t>
            </a:r>
            <a:endParaRPr lang="en-US" sz="2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More focus on </a:t>
            </a:r>
            <a:r>
              <a:rPr lang="en-US" sz="28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evaluation</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72338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1. Moving Down the Value Chain</a:t>
            </a:r>
          </a:p>
        </p:txBody>
      </p:sp>
      <p:pic>
        <p:nvPicPr>
          <p:cNvPr id="4" name="object 2">
            <a:extLst>
              <a:ext uri="{FF2B5EF4-FFF2-40B4-BE49-F238E27FC236}">
                <a16:creationId xmlns:a16="http://schemas.microsoft.com/office/drawing/2014/main" id="{336D511E-AE9B-4C4D-80F4-66C32A4C8C48}"/>
              </a:ext>
            </a:extLst>
          </p:cNvPr>
          <p:cNvPicPr/>
          <p:nvPr/>
        </p:nvPicPr>
        <p:blipFill>
          <a:blip r:embed="rId2" cstate="print"/>
          <a:stretch>
            <a:fillRect/>
          </a:stretch>
        </p:blipFill>
        <p:spPr>
          <a:xfrm>
            <a:off x="504416" y="2015645"/>
            <a:ext cx="8092024" cy="1326080"/>
          </a:xfrm>
          <a:prstGeom prst="rect">
            <a:avLst/>
          </a:prstGeom>
        </p:spPr>
      </p:pic>
      <p:sp>
        <p:nvSpPr>
          <p:cNvPr id="5" name="object 2"/>
          <p:cNvSpPr txBox="1"/>
          <p:nvPr/>
        </p:nvSpPr>
        <p:spPr>
          <a:xfrm>
            <a:off x="698619" y="2721518"/>
            <a:ext cx="774659" cy="178895"/>
          </a:xfrm>
          <a:prstGeom prst="rect">
            <a:avLst/>
          </a:prstGeom>
        </p:spPr>
        <p:txBody>
          <a:bodyPr vert="horz" wrap="square" lIns="0" tIns="9525" rIns="0" bIns="0" rtlCol="0">
            <a:spAutoFit/>
          </a:bodyPr>
          <a:lstStyle/>
          <a:p>
            <a:pPr marL="9525" algn="ctr">
              <a:spcBef>
                <a:spcPts val="75"/>
              </a:spcBef>
            </a:pPr>
            <a:r>
              <a:rPr sz="1100" b="1" spc="45" dirty="0">
                <a:solidFill>
                  <a:schemeClr val="accent1"/>
                </a:solidFill>
                <a:cs typeface="National-Medium"/>
              </a:rPr>
              <a:t>FRAMING</a:t>
            </a:r>
            <a:endParaRPr sz="1100" dirty="0">
              <a:solidFill>
                <a:schemeClr val="accent1"/>
              </a:solidFill>
              <a:cs typeface="National-Medium"/>
            </a:endParaRPr>
          </a:p>
        </p:txBody>
      </p:sp>
      <p:sp>
        <p:nvSpPr>
          <p:cNvPr id="6" name="object 3"/>
          <p:cNvSpPr txBox="1"/>
          <p:nvPr/>
        </p:nvSpPr>
        <p:spPr>
          <a:xfrm>
            <a:off x="2040394" y="2721518"/>
            <a:ext cx="824664" cy="178895"/>
          </a:xfrm>
          <a:prstGeom prst="rect">
            <a:avLst/>
          </a:prstGeom>
        </p:spPr>
        <p:txBody>
          <a:bodyPr vert="horz" wrap="square" lIns="0" tIns="9525" rIns="0" bIns="0" rtlCol="0">
            <a:spAutoFit/>
          </a:bodyPr>
          <a:lstStyle/>
          <a:p>
            <a:pPr marL="9525" algn="ctr">
              <a:spcBef>
                <a:spcPts val="75"/>
              </a:spcBef>
            </a:pPr>
            <a:r>
              <a:rPr sz="1100" b="1" spc="45" dirty="0">
                <a:solidFill>
                  <a:schemeClr val="accent1"/>
                </a:solidFill>
                <a:cs typeface="National-Medium"/>
              </a:rPr>
              <a:t>SCANNING</a:t>
            </a:r>
            <a:endParaRPr sz="1100" dirty="0">
              <a:solidFill>
                <a:schemeClr val="accent1"/>
              </a:solidFill>
              <a:cs typeface="National-Medium"/>
            </a:endParaRPr>
          </a:p>
        </p:txBody>
      </p:sp>
      <p:sp>
        <p:nvSpPr>
          <p:cNvPr id="7" name="object 4"/>
          <p:cNvSpPr txBox="1"/>
          <p:nvPr/>
        </p:nvSpPr>
        <p:spPr>
          <a:xfrm>
            <a:off x="3441982" y="2721518"/>
            <a:ext cx="755048" cy="178895"/>
          </a:xfrm>
          <a:prstGeom prst="rect">
            <a:avLst/>
          </a:prstGeom>
        </p:spPr>
        <p:txBody>
          <a:bodyPr vert="horz" wrap="square" lIns="0" tIns="9525" rIns="0" bIns="0" rtlCol="0">
            <a:spAutoFit/>
          </a:bodyPr>
          <a:lstStyle/>
          <a:p>
            <a:pPr marL="9525" algn="ctr">
              <a:spcBef>
                <a:spcPts val="75"/>
              </a:spcBef>
            </a:pPr>
            <a:r>
              <a:rPr sz="1100" b="1" spc="45" dirty="0">
                <a:solidFill>
                  <a:schemeClr val="accent1"/>
                </a:solidFill>
                <a:cs typeface="National-Medium"/>
              </a:rPr>
              <a:t>FUTURING</a:t>
            </a:r>
            <a:endParaRPr sz="1100" dirty="0">
              <a:solidFill>
                <a:schemeClr val="accent1"/>
              </a:solidFill>
              <a:cs typeface="National-Medium"/>
            </a:endParaRPr>
          </a:p>
        </p:txBody>
      </p:sp>
      <p:sp>
        <p:nvSpPr>
          <p:cNvPr id="8" name="object 5"/>
          <p:cNvSpPr txBox="1"/>
          <p:nvPr/>
        </p:nvSpPr>
        <p:spPr>
          <a:xfrm>
            <a:off x="4834717" y="2721518"/>
            <a:ext cx="755048" cy="178895"/>
          </a:xfrm>
          <a:prstGeom prst="rect">
            <a:avLst/>
          </a:prstGeom>
        </p:spPr>
        <p:txBody>
          <a:bodyPr vert="horz" wrap="square" lIns="0" tIns="9525" rIns="0" bIns="0" rtlCol="0">
            <a:spAutoFit/>
          </a:bodyPr>
          <a:lstStyle/>
          <a:p>
            <a:pPr marL="9525" algn="ctr">
              <a:spcBef>
                <a:spcPts val="75"/>
              </a:spcBef>
            </a:pPr>
            <a:r>
              <a:rPr sz="1100" b="1" spc="45" dirty="0">
                <a:solidFill>
                  <a:srgbClr val="630716"/>
                </a:solidFill>
                <a:cs typeface="National-Medium"/>
              </a:rPr>
              <a:t>VISIONING</a:t>
            </a:r>
            <a:endParaRPr sz="1100" dirty="0">
              <a:cs typeface="National-Medium"/>
            </a:endParaRPr>
          </a:p>
        </p:txBody>
      </p:sp>
      <p:sp>
        <p:nvSpPr>
          <p:cNvPr id="9" name="object 6"/>
          <p:cNvSpPr txBox="1"/>
          <p:nvPr/>
        </p:nvSpPr>
        <p:spPr>
          <a:xfrm>
            <a:off x="6135876" y="2721518"/>
            <a:ext cx="824664" cy="178895"/>
          </a:xfrm>
          <a:prstGeom prst="rect">
            <a:avLst/>
          </a:prstGeom>
        </p:spPr>
        <p:txBody>
          <a:bodyPr vert="horz" wrap="square" lIns="0" tIns="9525" rIns="0" bIns="0" rtlCol="0">
            <a:spAutoFit/>
          </a:bodyPr>
          <a:lstStyle/>
          <a:p>
            <a:pPr marL="9525" algn="ctr">
              <a:spcBef>
                <a:spcPts val="75"/>
              </a:spcBef>
            </a:pPr>
            <a:r>
              <a:rPr sz="1100" b="1" spc="45" dirty="0">
                <a:solidFill>
                  <a:srgbClr val="630716"/>
                </a:solidFill>
                <a:cs typeface="National-Medium"/>
              </a:rPr>
              <a:t>DESIGNING</a:t>
            </a:r>
            <a:endParaRPr sz="1100" dirty="0">
              <a:cs typeface="National-Medium"/>
            </a:endParaRPr>
          </a:p>
        </p:txBody>
      </p:sp>
      <p:sp>
        <p:nvSpPr>
          <p:cNvPr id="10" name="object 7"/>
          <p:cNvSpPr txBox="1"/>
          <p:nvPr/>
        </p:nvSpPr>
        <p:spPr>
          <a:xfrm>
            <a:off x="7514929" y="2721518"/>
            <a:ext cx="742612" cy="178895"/>
          </a:xfrm>
          <a:prstGeom prst="rect">
            <a:avLst/>
          </a:prstGeom>
        </p:spPr>
        <p:txBody>
          <a:bodyPr vert="horz" wrap="square" lIns="0" tIns="9525" rIns="0" bIns="0" rtlCol="0">
            <a:spAutoFit/>
          </a:bodyPr>
          <a:lstStyle/>
          <a:p>
            <a:pPr marL="9525" algn="ctr">
              <a:spcBef>
                <a:spcPts val="75"/>
              </a:spcBef>
            </a:pPr>
            <a:r>
              <a:rPr sz="1100" b="1" spc="45" dirty="0">
                <a:solidFill>
                  <a:srgbClr val="630716"/>
                </a:solidFill>
                <a:cs typeface="National-Medium"/>
              </a:rPr>
              <a:t>A</a:t>
            </a:r>
            <a:r>
              <a:rPr sz="1100" b="1" spc="38" dirty="0">
                <a:solidFill>
                  <a:srgbClr val="630716"/>
                </a:solidFill>
                <a:cs typeface="National-Medium"/>
              </a:rPr>
              <a:t>D</a:t>
            </a:r>
            <a:r>
              <a:rPr sz="1100" b="1" spc="45" dirty="0">
                <a:solidFill>
                  <a:srgbClr val="630716"/>
                </a:solidFill>
                <a:cs typeface="National-Medium"/>
              </a:rPr>
              <a:t>APTING</a:t>
            </a:r>
            <a:endParaRPr sz="1100" dirty="0">
              <a:cs typeface="National-Medium"/>
            </a:endParaRPr>
          </a:p>
        </p:txBody>
      </p:sp>
      <p:sp>
        <p:nvSpPr>
          <p:cNvPr id="11" name="object 8"/>
          <p:cNvSpPr txBox="1"/>
          <p:nvPr/>
        </p:nvSpPr>
        <p:spPr>
          <a:xfrm>
            <a:off x="530164" y="3493726"/>
            <a:ext cx="1111568" cy="568489"/>
          </a:xfrm>
          <a:prstGeom prst="rect">
            <a:avLst/>
          </a:prstGeom>
        </p:spPr>
        <p:txBody>
          <a:bodyPr vert="horz" wrap="square" lIns="0" tIns="9525" rIns="0" bIns="0" rtlCol="0">
            <a:spAutoFit/>
          </a:bodyPr>
          <a:lstStyle/>
          <a:p>
            <a:pPr marL="205740" marR="200025" algn="ctr">
              <a:lnSpc>
                <a:spcPct val="115399"/>
              </a:lnSpc>
              <a:spcBef>
                <a:spcPts val="75"/>
              </a:spcBef>
            </a:pPr>
            <a:r>
              <a:rPr sz="1050" dirty="0">
                <a:solidFill>
                  <a:srgbClr val="535759"/>
                </a:solidFill>
                <a:cs typeface="National-Book"/>
              </a:rPr>
              <a:t>scoping the</a:t>
            </a:r>
            <a:r>
              <a:rPr lang="en-US" sz="1050" dirty="0">
                <a:solidFill>
                  <a:srgbClr val="535759"/>
                </a:solidFill>
                <a:cs typeface="National-Book"/>
              </a:rPr>
              <a:t>  </a:t>
            </a:r>
            <a:r>
              <a:rPr sz="1050" dirty="0">
                <a:solidFill>
                  <a:srgbClr val="535759"/>
                </a:solidFill>
                <a:cs typeface="National-Book"/>
              </a:rPr>
              <a:t>p</a:t>
            </a:r>
            <a:r>
              <a:rPr sz="1050" spc="-26" dirty="0">
                <a:solidFill>
                  <a:srgbClr val="535759"/>
                </a:solidFill>
                <a:cs typeface="National-Book"/>
              </a:rPr>
              <a:t>r</a:t>
            </a:r>
            <a:r>
              <a:rPr sz="1050" dirty="0">
                <a:solidFill>
                  <a:srgbClr val="535759"/>
                </a:solidFill>
                <a:cs typeface="National-Book"/>
              </a:rPr>
              <a:t>oject and</a:t>
            </a:r>
            <a:endParaRPr lang="en-US" sz="1050" dirty="0">
              <a:cs typeface="National-Book"/>
            </a:endParaRPr>
          </a:p>
          <a:p>
            <a:pPr algn="ctr">
              <a:spcBef>
                <a:spcPts val="180"/>
              </a:spcBef>
            </a:pPr>
            <a:r>
              <a:rPr lang="en-US" sz="1050" spc="-4" dirty="0">
                <a:solidFill>
                  <a:srgbClr val="535759"/>
                </a:solidFill>
                <a:cs typeface="National-Book"/>
              </a:rPr>
              <a:t>current</a:t>
            </a:r>
            <a:r>
              <a:rPr lang="en-US" sz="1050" spc="-45" dirty="0">
                <a:solidFill>
                  <a:srgbClr val="535759"/>
                </a:solidFill>
                <a:cs typeface="National-Book"/>
              </a:rPr>
              <a:t> </a:t>
            </a:r>
            <a:r>
              <a:rPr lang="en-US" sz="1050" dirty="0">
                <a:solidFill>
                  <a:srgbClr val="535759"/>
                </a:solidFill>
                <a:cs typeface="National-Book"/>
              </a:rPr>
              <a:t>assessment</a:t>
            </a:r>
            <a:endParaRPr lang="en-US" sz="1050" dirty="0">
              <a:cs typeface="National-Book"/>
            </a:endParaRPr>
          </a:p>
        </p:txBody>
      </p:sp>
      <p:sp>
        <p:nvSpPr>
          <p:cNvPr id="12" name="object 9"/>
          <p:cNvSpPr txBox="1"/>
          <p:nvPr/>
        </p:nvSpPr>
        <p:spPr>
          <a:xfrm>
            <a:off x="1822602" y="3493726"/>
            <a:ext cx="1260249" cy="567078"/>
          </a:xfrm>
          <a:prstGeom prst="rect">
            <a:avLst/>
          </a:prstGeom>
        </p:spPr>
        <p:txBody>
          <a:bodyPr vert="horz" wrap="square" lIns="0" tIns="9525" rIns="0" bIns="0" rtlCol="0">
            <a:spAutoFit/>
          </a:bodyPr>
          <a:lstStyle/>
          <a:p>
            <a:pPr marL="9525" marR="3810" algn="ctr">
              <a:lnSpc>
                <a:spcPct val="115399"/>
              </a:lnSpc>
              <a:spcBef>
                <a:spcPts val="75"/>
              </a:spcBef>
            </a:pPr>
            <a:r>
              <a:rPr sz="1050" spc="-4" dirty="0">
                <a:solidFill>
                  <a:srgbClr val="535759"/>
                </a:solidFill>
                <a:cs typeface="National-Book"/>
              </a:rPr>
              <a:t>searching </a:t>
            </a:r>
            <a:r>
              <a:rPr sz="1050" dirty="0">
                <a:solidFill>
                  <a:srgbClr val="535759"/>
                </a:solidFill>
                <a:cs typeface="National-Book"/>
              </a:rPr>
              <a:t>for signals </a:t>
            </a:r>
            <a:r>
              <a:rPr sz="1050" spc="4" dirty="0">
                <a:solidFill>
                  <a:srgbClr val="535759"/>
                </a:solidFill>
                <a:cs typeface="National-Book"/>
              </a:rPr>
              <a:t> </a:t>
            </a:r>
            <a:br>
              <a:rPr lang="en-US" sz="1050" spc="4" dirty="0">
                <a:solidFill>
                  <a:srgbClr val="535759"/>
                </a:solidFill>
                <a:cs typeface="National-Book"/>
              </a:rPr>
            </a:br>
            <a:r>
              <a:rPr sz="1050" dirty="0">
                <a:solidFill>
                  <a:srgbClr val="535759"/>
                </a:solidFill>
                <a:cs typeface="National-Book"/>
              </a:rPr>
              <a:t>of</a:t>
            </a:r>
            <a:r>
              <a:rPr sz="1050" spc="-23" dirty="0">
                <a:solidFill>
                  <a:srgbClr val="535759"/>
                </a:solidFill>
                <a:cs typeface="National-Book"/>
              </a:rPr>
              <a:t> </a:t>
            </a:r>
            <a:r>
              <a:rPr sz="1050" spc="-4" dirty="0">
                <a:solidFill>
                  <a:srgbClr val="535759"/>
                </a:solidFill>
                <a:cs typeface="National-Book"/>
              </a:rPr>
              <a:t>change</a:t>
            </a:r>
            <a:r>
              <a:rPr sz="1050" spc="-23" dirty="0">
                <a:solidFill>
                  <a:srgbClr val="535759"/>
                </a:solidFill>
                <a:cs typeface="National-Book"/>
              </a:rPr>
              <a:t> </a:t>
            </a:r>
            <a:r>
              <a:rPr sz="1050" dirty="0">
                <a:solidFill>
                  <a:srgbClr val="535759"/>
                </a:solidFill>
                <a:cs typeface="National-Book"/>
              </a:rPr>
              <a:t>and</a:t>
            </a:r>
            <a:r>
              <a:rPr sz="1050" spc="-19" dirty="0">
                <a:solidFill>
                  <a:srgbClr val="535759"/>
                </a:solidFill>
                <a:cs typeface="National-Book"/>
              </a:rPr>
              <a:t> </a:t>
            </a:r>
            <a:r>
              <a:rPr sz="1050" spc="-4" dirty="0">
                <a:solidFill>
                  <a:srgbClr val="535759"/>
                </a:solidFill>
                <a:cs typeface="National-Book"/>
              </a:rPr>
              <a:t>specific </a:t>
            </a:r>
            <a:r>
              <a:rPr sz="1050" spc="-210" dirty="0">
                <a:solidFill>
                  <a:srgbClr val="535759"/>
                </a:solidFill>
                <a:cs typeface="National-Book"/>
              </a:rPr>
              <a:t> </a:t>
            </a:r>
            <a:r>
              <a:rPr sz="1050" spc="-8" dirty="0">
                <a:solidFill>
                  <a:srgbClr val="535759"/>
                </a:solidFill>
                <a:cs typeface="National-Book"/>
              </a:rPr>
              <a:t>future</a:t>
            </a:r>
            <a:r>
              <a:rPr sz="1050" spc="-4" dirty="0">
                <a:solidFill>
                  <a:srgbClr val="535759"/>
                </a:solidFill>
                <a:cs typeface="National-Book"/>
              </a:rPr>
              <a:t> </a:t>
            </a:r>
            <a:r>
              <a:rPr sz="1050" dirty="0">
                <a:solidFill>
                  <a:srgbClr val="535759"/>
                </a:solidFill>
                <a:cs typeface="National-Book"/>
              </a:rPr>
              <a:t>inputs</a:t>
            </a:r>
            <a:endParaRPr sz="1050" dirty="0">
              <a:cs typeface="National-Book"/>
            </a:endParaRPr>
          </a:p>
        </p:txBody>
      </p:sp>
      <p:sp>
        <p:nvSpPr>
          <p:cNvPr id="13" name="object 10"/>
          <p:cNvSpPr txBox="1"/>
          <p:nvPr/>
        </p:nvSpPr>
        <p:spPr>
          <a:xfrm>
            <a:off x="3263722" y="3493726"/>
            <a:ext cx="1111568" cy="567078"/>
          </a:xfrm>
          <a:prstGeom prst="rect">
            <a:avLst/>
          </a:prstGeom>
        </p:spPr>
        <p:txBody>
          <a:bodyPr vert="horz" wrap="square" lIns="0" tIns="9525" rIns="0" bIns="0" rtlCol="0">
            <a:spAutoFit/>
          </a:bodyPr>
          <a:lstStyle/>
          <a:p>
            <a:pPr marL="9525" marR="3810" algn="ctr">
              <a:lnSpc>
                <a:spcPct val="115399"/>
              </a:lnSpc>
              <a:spcBef>
                <a:spcPts val="75"/>
              </a:spcBef>
            </a:pPr>
            <a:r>
              <a:rPr sz="1050" dirty="0">
                <a:solidFill>
                  <a:srgbClr val="535759"/>
                </a:solidFill>
                <a:cs typeface="National-Book"/>
              </a:rPr>
              <a:t>identifying baseline  and </a:t>
            </a:r>
            <a:r>
              <a:rPr sz="1050" spc="-4" dirty="0">
                <a:solidFill>
                  <a:srgbClr val="535759"/>
                </a:solidFill>
                <a:cs typeface="National-Book"/>
              </a:rPr>
              <a:t>alternative </a:t>
            </a:r>
            <a:r>
              <a:rPr sz="1050" dirty="0">
                <a:solidFill>
                  <a:srgbClr val="535759"/>
                </a:solidFill>
                <a:cs typeface="National-Book"/>
              </a:rPr>
              <a:t> </a:t>
            </a:r>
            <a:r>
              <a:rPr sz="1050" spc="-4" dirty="0">
                <a:solidFill>
                  <a:srgbClr val="535759"/>
                </a:solidFill>
                <a:cs typeface="National-Book"/>
              </a:rPr>
              <a:t>futures</a:t>
            </a:r>
            <a:endParaRPr sz="1050" dirty="0">
              <a:cs typeface="National-Book"/>
            </a:endParaRPr>
          </a:p>
        </p:txBody>
      </p:sp>
      <p:sp>
        <p:nvSpPr>
          <p:cNvPr id="14" name="object 11"/>
          <p:cNvSpPr txBox="1"/>
          <p:nvPr/>
        </p:nvSpPr>
        <p:spPr>
          <a:xfrm>
            <a:off x="4680095" y="3493726"/>
            <a:ext cx="1064292" cy="567078"/>
          </a:xfrm>
          <a:prstGeom prst="rect">
            <a:avLst/>
          </a:prstGeom>
        </p:spPr>
        <p:txBody>
          <a:bodyPr vert="horz" wrap="square" lIns="0" tIns="9525" rIns="0" bIns="0" rtlCol="0">
            <a:spAutoFit/>
          </a:bodyPr>
          <a:lstStyle/>
          <a:p>
            <a:pPr marL="9525" marR="3810" algn="ctr">
              <a:lnSpc>
                <a:spcPct val="115399"/>
              </a:lnSpc>
              <a:spcBef>
                <a:spcPts val="75"/>
              </a:spcBef>
            </a:pPr>
            <a:r>
              <a:rPr sz="1050" spc="-4" dirty="0">
                <a:solidFill>
                  <a:srgbClr val="535759"/>
                </a:solidFill>
                <a:cs typeface="National-Book"/>
              </a:rPr>
              <a:t>exploring </a:t>
            </a:r>
            <a:r>
              <a:rPr sz="1050" dirty="0">
                <a:solidFill>
                  <a:srgbClr val="535759"/>
                </a:solidFill>
                <a:cs typeface="National-Book"/>
              </a:rPr>
              <a:t>the </a:t>
            </a:r>
            <a:r>
              <a:rPr sz="1050" spc="4" dirty="0">
                <a:solidFill>
                  <a:srgbClr val="535759"/>
                </a:solidFill>
                <a:cs typeface="National-Book"/>
              </a:rPr>
              <a:t> </a:t>
            </a:r>
            <a:r>
              <a:rPr sz="1050" dirty="0">
                <a:solidFill>
                  <a:srgbClr val="535759"/>
                </a:solidFill>
                <a:cs typeface="National-Book"/>
              </a:rPr>
              <a:t>implications of </a:t>
            </a:r>
            <a:r>
              <a:rPr sz="1050" spc="4" dirty="0">
                <a:solidFill>
                  <a:srgbClr val="535759"/>
                </a:solidFill>
                <a:cs typeface="National-Book"/>
              </a:rPr>
              <a:t> </a:t>
            </a:r>
            <a:r>
              <a:rPr sz="1050" dirty="0">
                <a:solidFill>
                  <a:srgbClr val="535759"/>
                </a:solidFill>
                <a:cs typeface="National-Book"/>
              </a:rPr>
              <a:t>futu</a:t>
            </a:r>
            <a:r>
              <a:rPr sz="1050" spc="-26" dirty="0">
                <a:solidFill>
                  <a:srgbClr val="535759"/>
                </a:solidFill>
                <a:cs typeface="National-Book"/>
              </a:rPr>
              <a:t>r</a:t>
            </a:r>
            <a:r>
              <a:rPr sz="1050" dirty="0">
                <a:solidFill>
                  <a:srgbClr val="535759"/>
                </a:solidFill>
                <a:cs typeface="National-Book"/>
              </a:rPr>
              <a:t>e scenarios</a:t>
            </a:r>
            <a:endParaRPr sz="1050" dirty="0">
              <a:cs typeface="National-Book"/>
            </a:endParaRPr>
          </a:p>
        </p:txBody>
      </p:sp>
      <p:sp>
        <p:nvSpPr>
          <p:cNvPr id="15" name="object 12"/>
          <p:cNvSpPr txBox="1"/>
          <p:nvPr/>
        </p:nvSpPr>
        <p:spPr>
          <a:xfrm>
            <a:off x="5952448" y="3493726"/>
            <a:ext cx="1191521" cy="567078"/>
          </a:xfrm>
          <a:prstGeom prst="rect">
            <a:avLst/>
          </a:prstGeom>
        </p:spPr>
        <p:txBody>
          <a:bodyPr vert="horz" wrap="square" lIns="0" tIns="9525" rIns="0" bIns="0" rtlCol="0">
            <a:spAutoFit/>
          </a:bodyPr>
          <a:lstStyle/>
          <a:p>
            <a:pPr marL="9525" marR="3810" algn="ctr">
              <a:lnSpc>
                <a:spcPct val="115399"/>
              </a:lnSpc>
              <a:spcBef>
                <a:spcPts val="75"/>
              </a:spcBef>
            </a:pPr>
            <a:r>
              <a:rPr sz="1050" spc="-4" dirty="0">
                <a:solidFill>
                  <a:srgbClr val="535759"/>
                </a:solidFill>
                <a:cs typeface="National-Book"/>
              </a:rPr>
              <a:t>crafting </a:t>
            </a:r>
            <a:r>
              <a:rPr sz="1050" dirty="0">
                <a:solidFill>
                  <a:srgbClr val="535759"/>
                </a:solidFill>
                <a:cs typeface="National-Book"/>
              </a:rPr>
              <a:t>options </a:t>
            </a:r>
            <a:r>
              <a:rPr sz="1050" spc="4" dirty="0">
                <a:solidFill>
                  <a:srgbClr val="535759"/>
                </a:solidFill>
                <a:cs typeface="National-Book"/>
              </a:rPr>
              <a:t> </a:t>
            </a:r>
            <a:br>
              <a:rPr lang="en-US" sz="1050" spc="4" dirty="0">
                <a:solidFill>
                  <a:srgbClr val="535759"/>
                </a:solidFill>
                <a:cs typeface="National-Book"/>
              </a:rPr>
            </a:br>
            <a:r>
              <a:rPr sz="1050" dirty="0">
                <a:solidFill>
                  <a:srgbClr val="535759"/>
                </a:solidFill>
                <a:cs typeface="National-Book"/>
              </a:rPr>
              <a:t>and an </a:t>
            </a:r>
            <a:r>
              <a:rPr sz="1050" spc="-4" dirty="0">
                <a:solidFill>
                  <a:srgbClr val="535759"/>
                </a:solidFill>
                <a:cs typeface="National-Book"/>
              </a:rPr>
              <a:t>integrated </a:t>
            </a:r>
            <a:r>
              <a:rPr sz="1050" dirty="0">
                <a:solidFill>
                  <a:srgbClr val="535759"/>
                </a:solidFill>
                <a:cs typeface="National-Book"/>
              </a:rPr>
              <a:t> st</a:t>
            </a:r>
            <a:r>
              <a:rPr sz="1050" spc="-15" dirty="0">
                <a:solidFill>
                  <a:srgbClr val="535759"/>
                </a:solidFill>
                <a:cs typeface="National-Book"/>
              </a:rPr>
              <a:t>r</a:t>
            </a:r>
            <a:r>
              <a:rPr sz="1050" dirty="0">
                <a:solidFill>
                  <a:srgbClr val="535759"/>
                </a:solidFill>
                <a:cs typeface="National-Book"/>
              </a:rPr>
              <a:t>a</a:t>
            </a:r>
            <a:r>
              <a:rPr sz="1050" spc="-8" dirty="0">
                <a:solidFill>
                  <a:srgbClr val="535759"/>
                </a:solidFill>
                <a:cs typeface="National-Book"/>
              </a:rPr>
              <a:t>te</a:t>
            </a:r>
            <a:r>
              <a:rPr sz="1050" dirty="0">
                <a:solidFill>
                  <a:srgbClr val="535759"/>
                </a:solidFill>
                <a:cs typeface="National-Book"/>
              </a:rPr>
              <a:t>gic app</a:t>
            </a:r>
            <a:r>
              <a:rPr sz="1050" spc="-26" dirty="0">
                <a:solidFill>
                  <a:srgbClr val="535759"/>
                </a:solidFill>
                <a:cs typeface="National-Book"/>
              </a:rPr>
              <a:t>r</a:t>
            </a:r>
            <a:r>
              <a:rPr sz="1050" dirty="0">
                <a:solidFill>
                  <a:srgbClr val="535759"/>
                </a:solidFill>
                <a:cs typeface="National-Book"/>
              </a:rPr>
              <a:t>oach</a:t>
            </a:r>
            <a:endParaRPr sz="1050" dirty="0">
              <a:cs typeface="National-Book"/>
            </a:endParaRPr>
          </a:p>
        </p:txBody>
      </p:sp>
      <p:sp>
        <p:nvSpPr>
          <p:cNvPr id="16" name="object 13"/>
          <p:cNvSpPr txBox="1"/>
          <p:nvPr/>
        </p:nvSpPr>
        <p:spPr>
          <a:xfrm>
            <a:off x="7290475" y="3493726"/>
            <a:ext cx="1191521" cy="567078"/>
          </a:xfrm>
          <a:prstGeom prst="rect">
            <a:avLst/>
          </a:prstGeom>
        </p:spPr>
        <p:txBody>
          <a:bodyPr vert="horz" wrap="square" lIns="0" tIns="9525" rIns="0" bIns="0" rtlCol="0">
            <a:spAutoFit/>
          </a:bodyPr>
          <a:lstStyle/>
          <a:p>
            <a:pPr marL="9525" marR="3810" algn="ctr">
              <a:lnSpc>
                <a:spcPct val="115399"/>
              </a:lnSpc>
              <a:spcBef>
                <a:spcPts val="75"/>
              </a:spcBef>
            </a:pPr>
            <a:r>
              <a:rPr sz="1050" dirty="0">
                <a:solidFill>
                  <a:srgbClr val="535759"/>
                </a:solidFill>
                <a:cs typeface="National-Book"/>
              </a:rPr>
              <a:t>communications, </a:t>
            </a:r>
            <a:r>
              <a:rPr sz="1050" spc="4" dirty="0">
                <a:solidFill>
                  <a:srgbClr val="535759"/>
                </a:solidFill>
                <a:cs typeface="National-Book"/>
              </a:rPr>
              <a:t> </a:t>
            </a:r>
            <a:r>
              <a:rPr sz="1050" spc="-4" dirty="0">
                <a:solidFill>
                  <a:srgbClr val="535759"/>
                </a:solidFill>
                <a:cs typeface="National-Book"/>
              </a:rPr>
              <a:t>ongoing monitoring </a:t>
            </a:r>
            <a:r>
              <a:rPr sz="1050" dirty="0">
                <a:solidFill>
                  <a:srgbClr val="535759"/>
                </a:solidFill>
                <a:cs typeface="National-Book"/>
              </a:rPr>
              <a:t> and</a:t>
            </a:r>
            <a:r>
              <a:rPr sz="1050" spc="-34" dirty="0">
                <a:solidFill>
                  <a:srgbClr val="535759"/>
                </a:solidFill>
                <a:cs typeface="National-Book"/>
              </a:rPr>
              <a:t> </a:t>
            </a:r>
            <a:r>
              <a:rPr sz="1050" spc="-4" dirty="0">
                <a:solidFill>
                  <a:srgbClr val="535759"/>
                </a:solidFill>
                <a:cs typeface="National-Book"/>
              </a:rPr>
              <a:t>implementation</a:t>
            </a:r>
            <a:endParaRPr sz="1050" dirty="0">
              <a:cs typeface="National-Book"/>
            </a:endParaRPr>
          </a:p>
        </p:txBody>
      </p:sp>
      <p:grpSp>
        <p:nvGrpSpPr>
          <p:cNvPr id="17" name="object 14"/>
          <p:cNvGrpSpPr/>
          <p:nvPr/>
        </p:nvGrpSpPr>
        <p:grpSpPr>
          <a:xfrm>
            <a:off x="381000" y="1678080"/>
            <a:ext cx="1602105" cy="68580"/>
            <a:chOff x="685800" y="2788413"/>
            <a:chExt cx="2136140" cy="91440"/>
          </a:xfrm>
        </p:grpSpPr>
        <p:sp>
          <p:nvSpPr>
            <p:cNvPr id="18" name="object 15"/>
            <p:cNvSpPr/>
            <p:nvPr/>
          </p:nvSpPr>
          <p:spPr>
            <a:xfrm>
              <a:off x="698334" y="2821432"/>
              <a:ext cx="2121535" cy="25400"/>
            </a:xfrm>
            <a:custGeom>
              <a:avLst/>
              <a:gdLst/>
              <a:ahLst/>
              <a:cxnLst/>
              <a:rect l="l" t="t" r="r" b="b"/>
              <a:pathLst>
                <a:path w="2121535" h="25400">
                  <a:moveTo>
                    <a:pt x="0" y="0"/>
                  </a:moveTo>
                  <a:lnTo>
                    <a:pt x="0" y="25400"/>
                  </a:lnTo>
                </a:path>
                <a:path w="2121535" h="25400">
                  <a:moveTo>
                    <a:pt x="12700" y="0"/>
                  </a:moveTo>
                  <a:lnTo>
                    <a:pt x="12700" y="25400"/>
                  </a:lnTo>
                </a:path>
                <a:path w="2121535" h="25400">
                  <a:moveTo>
                    <a:pt x="25400" y="0"/>
                  </a:moveTo>
                  <a:lnTo>
                    <a:pt x="25400" y="25400"/>
                  </a:lnTo>
                </a:path>
                <a:path w="2121535" h="25400">
                  <a:moveTo>
                    <a:pt x="38100" y="0"/>
                  </a:moveTo>
                  <a:lnTo>
                    <a:pt x="38100" y="25400"/>
                  </a:lnTo>
                </a:path>
                <a:path w="2121535" h="25400">
                  <a:moveTo>
                    <a:pt x="50800" y="0"/>
                  </a:moveTo>
                  <a:lnTo>
                    <a:pt x="50800" y="25400"/>
                  </a:lnTo>
                </a:path>
                <a:path w="2121535" h="25400">
                  <a:moveTo>
                    <a:pt x="63500" y="0"/>
                  </a:moveTo>
                  <a:lnTo>
                    <a:pt x="63500" y="25400"/>
                  </a:lnTo>
                </a:path>
                <a:path w="2121535" h="25400">
                  <a:moveTo>
                    <a:pt x="76200" y="0"/>
                  </a:moveTo>
                  <a:lnTo>
                    <a:pt x="76200" y="25400"/>
                  </a:lnTo>
                </a:path>
                <a:path w="2121535" h="25400">
                  <a:moveTo>
                    <a:pt x="88900" y="0"/>
                  </a:moveTo>
                  <a:lnTo>
                    <a:pt x="88900" y="25400"/>
                  </a:lnTo>
                </a:path>
                <a:path w="2121535" h="25400">
                  <a:moveTo>
                    <a:pt x="101600" y="0"/>
                  </a:moveTo>
                  <a:lnTo>
                    <a:pt x="101600" y="25400"/>
                  </a:lnTo>
                </a:path>
                <a:path w="2121535" h="25400">
                  <a:moveTo>
                    <a:pt x="114312" y="0"/>
                  </a:moveTo>
                  <a:lnTo>
                    <a:pt x="114312" y="25400"/>
                  </a:lnTo>
                </a:path>
                <a:path w="2121535" h="25400">
                  <a:moveTo>
                    <a:pt x="127012" y="0"/>
                  </a:moveTo>
                  <a:lnTo>
                    <a:pt x="127012" y="25400"/>
                  </a:lnTo>
                </a:path>
                <a:path w="2121535" h="25400">
                  <a:moveTo>
                    <a:pt x="139712" y="0"/>
                  </a:moveTo>
                  <a:lnTo>
                    <a:pt x="139712" y="25400"/>
                  </a:lnTo>
                </a:path>
                <a:path w="2121535" h="25400">
                  <a:moveTo>
                    <a:pt x="152412" y="0"/>
                  </a:moveTo>
                  <a:lnTo>
                    <a:pt x="152412" y="25400"/>
                  </a:lnTo>
                </a:path>
                <a:path w="2121535" h="25400">
                  <a:moveTo>
                    <a:pt x="165112" y="0"/>
                  </a:moveTo>
                  <a:lnTo>
                    <a:pt x="165112" y="25400"/>
                  </a:lnTo>
                </a:path>
                <a:path w="2121535" h="25400">
                  <a:moveTo>
                    <a:pt x="177812" y="0"/>
                  </a:moveTo>
                  <a:lnTo>
                    <a:pt x="177812" y="25400"/>
                  </a:lnTo>
                </a:path>
                <a:path w="2121535" h="25400">
                  <a:moveTo>
                    <a:pt x="190512" y="0"/>
                  </a:moveTo>
                  <a:lnTo>
                    <a:pt x="190512" y="25400"/>
                  </a:lnTo>
                </a:path>
                <a:path w="2121535" h="25400">
                  <a:moveTo>
                    <a:pt x="203212" y="0"/>
                  </a:moveTo>
                  <a:lnTo>
                    <a:pt x="203212" y="25400"/>
                  </a:lnTo>
                </a:path>
                <a:path w="2121535" h="25400">
                  <a:moveTo>
                    <a:pt x="215912" y="0"/>
                  </a:moveTo>
                  <a:lnTo>
                    <a:pt x="215912" y="25400"/>
                  </a:lnTo>
                </a:path>
                <a:path w="2121535" h="25400">
                  <a:moveTo>
                    <a:pt x="228612" y="0"/>
                  </a:moveTo>
                  <a:lnTo>
                    <a:pt x="228612" y="25400"/>
                  </a:lnTo>
                </a:path>
                <a:path w="2121535" h="25400">
                  <a:moveTo>
                    <a:pt x="241312" y="0"/>
                  </a:moveTo>
                  <a:lnTo>
                    <a:pt x="241312" y="25400"/>
                  </a:lnTo>
                </a:path>
                <a:path w="2121535" h="25400">
                  <a:moveTo>
                    <a:pt x="254012" y="0"/>
                  </a:moveTo>
                  <a:lnTo>
                    <a:pt x="254012" y="25400"/>
                  </a:lnTo>
                </a:path>
                <a:path w="2121535" h="25400">
                  <a:moveTo>
                    <a:pt x="266712" y="0"/>
                  </a:moveTo>
                  <a:lnTo>
                    <a:pt x="266712" y="25400"/>
                  </a:lnTo>
                </a:path>
                <a:path w="2121535" h="25400">
                  <a:moveTo>
                    <a:pt x="279412" y="0"/>
                  </a:moveTo>
                  <a:lnTo>
                    <a:pt x="279412" y="25400"/>
                  </a:lnTo>
                </a:path>
                <a:path w="2121535" h="25400">
                  <a:moveTo>
                    <a:pt x="292112" y="0"/>
                  </a:moveTo>
                  <a:lnTo>
                    <a:pt x="292112" y="25400"/>
                  </a:lnTo>
                </a:path>
                <a:path w="2121535" h="25400">
                  <a:moveTo>
                    <a:pt x="304812" y="0"/>
                  </a:moveTo>
                  <a:lnTo>
                    <a:pt x="304812" y="25400"/>
                  </a:lnTo>
                </a:path>
                <a:path w="2121535" h="25400">
                  <a:moveTo>
                    <a:pt x="317525" y="0"/>
                  </a:moveTo>
                  <a:lnTo>
                    <a:pt x="317525" y="25400"/>
                  </a:lnTo>
                </a:path>
                <a:path w="2121535" h="25400">
                  <a:moveTo>
                    <a:pt x="330225" y="0"/>
                  </a:moveTo>
                  <a:lnTo>
                    <a:pt x="330225" y="25400"/>
                  </a:lnTo>
                </a:path>
                <a:path w="2121535" h="25400">
                  <a:moveTo>
                    <a:pt x="342925" y="0"/>
                  </a:moveTo>
                  <a:lnTo>
                    <a:pt x="342925" y="25400"/>
                  </a:lnTo>
                </a:path>
                <a:path w="2121535" h="25400">
                  <a:moveTo>
                    <a:pt x="355625" y="0"/>
                  </a:moveTo>
                  <a:lnTo>
                    <a:pt x="355625" y="25400"/>
                  </a:lnTo>
                </a:path>
                <a:path w="2121535" h="25400">
                  <a:moveTo>
                    <a:pt x="368325" y="0"/>
                  </a:moveTo>
                  <a:lnTo>
                    <a:pt x="368325" y="25400"/>
                  </a:lnTo>
                </a:path>
                <a:path w="2121535" h="25400">
                  <a:moveTo>
                    <a:pt x="381025" y="0"/>
                  </a:moveTo>
                  <a:lnTo>
                    <a:pt x="381025" y="25400"/>
                  </a:lnTo>
                </a:path>
                <a:path w="2121535" h="25400">
                  <a:moveTo>
                    <a:pt x="393725" y="0"/>
                  </a:moveTo>
                  <a:lnTo>
                    <a:pt x="393725" y="25400"/>
                  </a:lnTo>
                </a:path>
                <a:path w="2121535" h="25400">
                  <a:moveTo>
                    <a:pt x="406425" y="0"/>
                  </a:moveTo>
                  <a:lnTo>
                    <a:pt x="406425" y="25400"/>
                  </a:lnTo>
                </a:path>
                <a:path w="2121535" h="25400">
                  <a:moveTo>
                    <a:pt x="419125" y="0"/>
                  </a:moveTo>
                  <a:lnTo>
                    <a:pt x="419125" y="25400"/>
                  </a:lnTo>
                </a:path>
                <a:path w="2121535" h="25400">
                  <a:moveTo>
                    <a:pt x="431825" y="0"/>
                  </a:moveTo>
                  <a:lnTo>
                    <a:pt x="431825" y="25400"/>
                  </a:lnTo>
                </a:path>
                <a:path w="2121535" h="25400">
                  <a:moveTo>
                    <a:pt x="444525" y="0"/>
                  </a:moveTo>
                  <a:lnTo>
                    <a:pt x="444525" y="25400"/>
                  </a:lnTo>
                </a:path>
                <a:path w="2121535" h="25400">
                  <a:moveTo>
                    <a:pt x="457225" y="0"/>
                  </a:moveTo>
                  <a:lnTo>
                    <a:pt x="457225" y="25400"/>
                  </a:lnTo>
                </a:path>
                <a:path w="2121535" h="25400">
                  <a:moveTo>
                    <a:pt x="469925" y="0"/>
                  </a:moveTo>
                  <a:lnTo>
                    <a:pt x="469925" y="25400"/>
                  </a:lnTo>
                </a:path>
                <a:path w="2121535" h="25400">
                  <a:moveTo>
                    <a:pt x="482625" y="0"/>
                  </a:moveTo>
                  <a:lnTo>
                    <a:pt x="482625" y="25400"/>
                  </a:lnTo>
                </a:path>
                <a:path w="2121535" h="25400">
                  <a:moveTo>
                    <a:pt x="495325" y="0"/>
                  </a:moveTo>
                  <a:lnTo>
                    <a:pt x="495325" y="25400"/>
                  </a:lnTo>
                </a:path>
                <a:path w="2121535" h="25400">
                  <a:moveTo>
                    <a:pt x="508025" y="0"/>
                  </a:moveTo>
                  <a:lnTo>
                    <a:pt x="508025" y="25400"/>
                  </a:lnTo>
                </a:path>
                <a:path w="2121535" h="25400">
                  <a:moveTo>
                    <a:pt x="520738" y="0"/>
                  </a:moveTo>
                  <a:lnTo>
                    <a:pt x="520738" y="25400"/>
                  </a:lnTo>
                </a:path>
                <a:path w="2121535" h="25400">
                  <a:moveTo>
                    <a:pt x="533438" y="0"/>
                  </a:moveTo>
                  <a:lnTo>
                    <a:pt x="533438" y="25400"/>
                  </a:lnTo>
                </a:path>
                <a:path w="2121535" h="25400">
                  <a:moveTo>
                    <a:pt x="546138" y="0"/>
                  </a:moveTo>
                  <a:lnTo>
                    <a:pt x="546138" y="25400"/>
                  </a:lnTo>
                </a:path>
                <a:path w="2121535" h="25400">
                  <a:moveTo>
                    <a:pt x="558838" y="0"/>
                  </a:moveTo>
                  <a:lnTo>
                    <a:pt x="558838" y="25400"/>
                  </a:lnTo>
                </a:path>
                <a:path w="2121535" h="25400">
                  <a:moveTo>
                    <a:pt x="571538" y="0"/>
                  </a:moveTo>
                  <a:lnTo>
                    <a:pt x="571538" y="25400"/>
                  </a:lnTo>
                </a:path>
                <a:path w="2121535" h="25400">
                  <a:moveTo>
                    <a:pt x="584238" y="0"/>
                  </a:moveTo>
                  <a:lnTo>
                    <a:pt x="584238" y="25400"/>
                  </a:lnTo>
                </a:path>
                <a:path w="2121535" h="25400">
                  <a:moveTo>
                    <a:pt x="596938" y="0"/>
                  </a:moveTo>
                  <a:lnTo>
                    <a:pt x="596938" y="25400"/>
                  </a:lnTo>
                </a:path>
                <a:path w="2121535" h="25400">
                  <a:moveTo>
                    <a:pt x="609638" y="0"/>
                  </a:moveTo>
                  <a:lnTo>
                    <a:pt x="609638" y="25400"/>
                  </a:lnTo>
                </a:path>
                <a:path w="2121535" h="25400">
                  <a:moveTo>
                    <a:pt x="622338" y="0"/>
                  </a:moveTo>
                  <a:lnTo>
                    <a:pt x="622338" y="25400"/>
                  </a:lnTo>
                </a:path>
                <a:path w="2121535" h="25400">
                  <a:moveTo>
                    <a:pt x="635038" y="0"/>
                  </a:moveTo>
                  <a:lnTo>
                    <a:pt x="635038" y="25400"/>
                  </a:lnTo>
                </a:path>
                <a:path w="2121535" h="25400">
                  <a:moveTo>
                    <a:pt x="647738" y="0"/>
                  </a:moveTo>
                  <a:lnTo>
                    <a:pt x="647738" y="25400"/>
                  </a:lnTo>
                </a:path>
                <a:path w="2121535" h="25400">
                  <a:moveTo>
                    <a:pt x="660438" y="0"/>
                  </a:moveTo>
                  <a:lnTo>
                    <a:pt x="660438" y="25400"/>
                  </a:lnTo>
                </a:path>
                <a:path w="2121535" h="25400">
                  <a:moveTo>
                    <a:pt x="673138" y="0"/>
                  </a:moveTo>
                  <a:lnTo>
                    <a:pt x="673138" y="25400"/>
                  </a:lnTo>
                </a:path>
                <a:path w="2121535" h="25400">
                  <a:moveTo>
                    <a:pt x="685838" y="0"/>
                  </a:moveTo>
                  <a:lnTo>
                    <a:pt x="685838" y="25400"/>
                  </a:lnTo>
                </a:path>
                <a:path w="2121535" h="25400">
                  <a:moveTo>
                    <a:pt x="698538" y="0"/>
                  </a:moveTo>
                  <a:lnTo>
                    <a:pt x="698538" y="25400"/>
                  </a:lnTo>
                </a:path>
                <a:path w="2121535" h="25400">
                  <a:moveTo>
                    <a:pt x="711238" y="0"/>
                  </a:moveTo>
                  <a:lnTo>
                    <a:pt x="711238" y="25400"/>
                  </a:lnTo>
                </a:path>
                <a:path w="2121535" h="25400">
                  <a:moveTo>
                    <a:pt x="723950" y="0"/>
                  </a:moveTo>
                  <a:lnTo>
                    <a:pt x="723950" y="25400"/>
                  </a:lnTo>
                </a:path>
                <a:path w="2121535" h="25400">
                  <a:moveTo>
                    <a:pt x="736650" y="0"/>
                  </a:moveTo>
                  <a:lnTo>
                    <a:pt x="736650" y="25400"/>
                  </a:lnTo>
                </a:path>
                <a:path w="2121535" h="25400">
                  <a:moveTo>
                    <a:pt x="749350" y="0"/>
                  </a:moveTo>
                  <a:lnTo>
                    <a:pt x="749350" y="25400"/>
                  </a:lnTo>
                </a:path>
                <a:path w="2121535" h="25400">
                  <a:moveTo>
                    <a:pt x="762050" y="0"/>
                  </a:moveTo>
                  <a:lnTo>
                    <a:pt x="762050" y="25400"/>
                  </a:lnTo>
                </a:path>
                <a:path w="2121535" h="25400">
                  <a:moveTo>
                    <a:pt x="774750" y="0"/>
                  </a:moveTo>
                  <a:lnTo>
                    <a:pt x="774750" y="25400"/>
                  </a:lnTo>
                </a:path>
                <a:path w="2121535" h="25400">
                  <a:moveTo>
                    <a:pt x="787450" y="0"/>
                  </a:moveTo>
                  <a:lnTo>
                    <a:pt x="787450" y="25400"/>
                  </a:lnTo>
                </a:path>
                <a:path w="2121535" h="25400">
                  <a:moveTo>
                    <a:pt x="800150" y="0"/>
                  </a:moveTo>
                  <a:lnTo>
                    <a:pt x="800150" y="25400"/>
                  </a:lnTo>
                </a:path>
                <a:path w="2121535" h="25400">
                  <a:moveTo>
                    <a:pt x="812850" y="0"/>
                  </a:moveTo>
                  <a:lnTo>
                    <a:pt x="812850" y="25400"/>
                  </a:lnTo>
                </a:path>
                <a:path w="2121535" h="25400">
                  <a:moveTo>
                    <a:pt x="825550" y="0"/>
                  </a:moveTo>
                  <a:lnTo>
                    <a:pt x="825550" y="25400"/>
                  </a:lnTo>
                </a:path>
                <a:path w="2121535" h="25400">
                  <a:moveTo>
                    <a:pt x="838250" y="0"/>
                  </a:moveTo>
                  <a:lnTo>
                    <a:pt x="838250" y="25400"/>
                  </a:lnTo>
                </a:path>
                <a:path w="2121535" h="25400">
                  <a:moveTo>
                    <a:pt x="850950" y="0"/>
                  </a:moveTo>
                  <a:lnTo>
                    <a:pt x="850950" y="25400"/>
                  </a:lnTo>
                </a:path>
                <a:path w="2121535" h="25400">
                  <a:moveTo>
                    <a:pt x="863650" y="0"/>
                  </a:moveTo>
                  <a:lnTo>
                    <a:pt x="863650" y="25400"/>
                  </a:lnTo>
                </a:path>
                <a:path w="2121535" h="25400">
                  <a:moveTo>
                    <a:pt x="876350" y="0"/>
                  </a:moveTo>
                  <a:lnTo>
                    <a:pt x="876350" y="25400"/>
                  </a:lnTo>
                </a:path>
                <a:path w="2121535" h="25400">
                  <a:moveTo>
                    <a:pt x="889050" y="0"/>
                  </a:moveTo>
                  <a:lnTo>
                    <a:pt x="889050" y="25400"/>
                  </a:lnTo>
                </a:path>
                <a:path w="2121535" h="25400">
                  <a:moveTo>
                    <a:pt x="901750" y="0"/>
                  </a:moveTo>
                  <a:lnTo>
                    <a:pt x="901750" y="25400"/>
                  </a:lnTo>
                </a:path>
                <a:path w="2121535" h="25400">
                  <a:moveTo>
                    <a:pt x="914450" y="0"/>
                  </a:moveTo>
                  <a:lnTo>
                    <a:pt x="914450" y="25400"/>
                  </a:lnTo>
                </a:path>
                <a:path w="2121535" h="25400">
                  <a:moveTo>
                    <a:pt x="927163" y="0"/>
                  </a:moveTo>
                  <a:lnTo>
                    <a:pt x="927163" y="25400"/>
                  </a:lnTo>
                </a:path>
                <a:path w="2121535" h="25400">
                  <a:moveTo>
                    <a:pt x="939863" y="0"/>
                  </a:moveTo>
                  <a:lnTo>
                    <a:pt x="939863" y="25400"/>
                  </a:lnTo>
                </a:path>
                <a:path w="2121535" h="25400">
                  <a:moveTo>
                    <a:pt x="952563" y="0"/>
                  </a:moveTo>
                  <a:lnTo>
                    <a:pt x="952563" y="25400"/>
                  </a:lnTo>
                </a:path>
                <a:path w="2121535" h="25400">
                  <a:moveTo>
                    <a:pt x="965263" y="0"/>
                  </a:moveTo>
                  <a:lnTo>
                    <a:pt x="965263" y="25400"/>
                  </a:lnTo>
                </a:path>
                <a:path w="2121535" h="25400">
                  <a:moveTo>
                    <a:pt x="977963" y="0"/>
                  </a:moveTo>
                  <a:lnTo>
                    <a:pt x="977963" y="25400"/>
                  </a:lnTo>
                </a:path>
                <a:path w="2121535" h="25400">
                  <a:moveTo>
                    <a:pt x="990663" y="0"/>
                  </a:moveTo>
                  <a:lnTo>
                    <a:pt x="990663" y="25400"/>
                  </a:lnTo>
                </a:path>
                <a:path w="2121535" h="25400">
                  <a:moveTo>
                    <a:pt x="1003363" y="0"/>
                  </a:moveTo>
                  <a:lnTo>
                    <a:pt x="1003363" y="25400"/>
                  </a:lnTo>
                </a:path>
                <a:path w="2121535" h="25400">
                  <a:moveTo>
                    <a:pt x="1016063" y="0"/>
                  </a:moveTo>
                  <a:lnTo>
                    <a:pt x="1016063" y="25400"/>
                  </a:lnTo>
                </a:path>
                <a:path w="2121535" h="25400">
                  <a:moveTo>
                    <a:pt x="1028763" y="0"/>
                  </a:moveTo>
                  <a:lnTo>
                    <a:pt x="1028763" y="25400"/>
                  </a:lnTo>
                </a:path>
                <a:path w="2121535" h="25400">
                  <a:moveTo>
                    <a:pt x="1041463" y="0"/>
                  </a:moveTo>
                  <a:lnTo>
                    <a:pt x="1041463" y="25400"/>
                  </a:lnTo>
                </a:path>
                <a:path w="2121535" h="25400">
                  <a:moveTo>
                    <a:pt x="1054163" y="0"/>
                  </a:moveTo>
                  <a:lnTo>
                    <a:pt x="1054163" y="25400"/>
                  </a:lnTo>
                </a:path>
                <a:path w="2121535" h="25400">
                  <a:moveTo>
                    <a:pt x="1066863" y="0"/>
                  </a:moveTo>
                  <a:lnTo>
                    <a:pt x="1066863" y="25400"/>
                  </a:lnTo>
                </a:path>
                <a:path w="2121535" h="25400">
                  <a:moveTo>
                    <a:pt x="1079563" y="0"/>
                  </a:moveTo>
                  <a:lnTo>
                    <a:pt x="1079563" y="25400"/>
                  </a:lnTo>
                </a:path>
                <a:path w="2121535" h="25400">
                  <a:moveTo>
                    <a:pt x="1092263" y="0"/>
                  </a:moveTo>
                  <a:lnTo>
                    <a:pt x="1092263" y="25400"/>
                  </a:lnTo>
                </a:path>
                <a:path w="2121535" h="25400">
                  <a:moveTo>
                    <a:pt x="1104963" y="0"/>
                  </a:moveTo>
                  <a:lnTo>
                    <a:pt x="1104963" y="25400"/>
                  </a:lnTo>
                </a:path>
                <a:path w="2121535" h="25400">
                  <a:moveTo>
                    <a:pt x="1117663" y="0"/>
                  </a:moveTo>
                  <a:lnTo>
                    <a:pt x="1117663" y="25400"/>
                  </a:lnTo>
                </a:path>
                <a:path w="2121535" h="25400">
                  <a:moveTo>
                    <a:pt x="1130363" y="0"/>
                  </a:moveTo>
                  <a:lnTo>
                    <a:pt x="1130363" y="25400"/>
                  </a:lnTo>
                </a:path>
                <a:path w="2121535" h="25400">
                  <a:moveTo>
                    <a:pt x="1143076" y="0"/>
                  </a:moveTo>
                  <a:lnTo>
                    <a:pt x="1143076" y="25400"/>
                  </a:lnTo>
                </a:path>
                <a:path w="2121535" h="25400">
                  <a:moveTo>
                    <a:pt x="1155776" y="0"/>
                  </a:moveTo>
                  <a:lnTo>
                    <a:pt x="1155776" y="25400"/>
                  </a:lnTo>
                </a:path>
                <a:path w="2121535" h="25400">
                  <a:moveTo>
                    <a:pt x="1168476" y="0"/>
                  </a:moveTo>
                  <a:lnTo>
                    <a:pt x="1168476" y="25400"/>
                  </a:lnTo>
                </a:path>
                <a:path w="2121535" h="25400">
                  <a:moveTo>
                    <a:pt x="1181176" y="0"/>
                  </a:moveTo>
                  <a:lnTo>
                    <a:pt x="1181176" y="25400"/>
                  </a:lnTo>
                </a:path>
                <a:path w="2121535" h="25400">
                  <a:moveTo>
                    <a:pt x="1193876" y="0"/>
                  </a:moveTo>
                  <a:lnTo>
                    <a:pt x="1193876" y="25400"/>
                  </a:lnTo>
                </a:path>
                <a:path w="2121535" h="25400">
                  <a:moveTo>
                    <a:pt x="1206576" y="0"/>
                  </a:moveTo>
                  <a:lnTo>
                    <a:pt x="1206576" y="25400"/>
                  </a:lnTo>
                </a:path>
                <a:path w="2121535" h="25400">
                  <a:moveTo>
                    <a:pt x="1219276" y="0"/>
                  </a:moveTo>
                  <a:lnTo>
                    <a:pt x="1219276" y="25400"/>
                  </a:lnTo>
                </a:path>
                <a:path w="2121535" h="25400">
                  <a:moveTo>
                    <a:pt x="1231976" y="0"/>
                  </a:moveTo>
                  <a:lnTo>
                    <a:pt x="1231976" y="25400"/>
                  </a:lnTo>
                </a:path>
                <a:path w="2121535" h="25400">
                  <a:moveTo>
                    <a:pt x="1244676" y="0"/>
                  </a:moveTo>
                  <a:lnTo>
                    <a:pt x="1244676" y="25400"/>
                  </a:lnTo>
                </a:path>
                <a:path w="2121535" h="25400">
                  <a:moveTo>
                    <a:pt x="1257376" y="0"/>
                  </a:moveTo>
                  <a:lnTo>
                    <a:pt x="1257376" y="25400"/>
                  </a:lnTo>
                </a:path>
                <a:path w="2121535" h="25400">
                  <a:moveTo>
                    <a:pt x="1270076" y="0"/>
                  </a:moveTo>
                  <a:lnTo>
                    <a:pt x="1270076" y="25400"/>
                  </a:lnTo>
                </a:path>
                <a:path w="2121535" h="25400">
                  <a:moveTo>
                    <a:pt x="1282776" y="0"/>
                  </a:moveTo>
                  <a:lnTo>
                    <a:pt x="1282776" y="25400"/>
                  </a:lnTo>
                </a:path>
                <a:path w="2121535" h="25400">
                  <a:moveTo>
                    <a:pt x="1295476" y="0"/>
                  </a:moveTo>
                  <a:lnTo>
                    <a:pt x="1295476" y="25400"/>
                  </a:lnTo>
                </a:path>
                <a:path w="2121535" h="25400">
                  <a:moveTo>
                    <a:pt x="1308176" y="0"/>
                  </a:moveTo>
                  <a:lnTo>
                    <a:pt x="1308176" y="25400"/>
                  </a:lnTo>
                </a:path>
                <a:path w="2121535" h="25400">
                  <a:moveTo>
                    <a:pt x="1320876" y="0"/>
                  </a:moveTo>
                  <a:lnTo>
                    <a:pt x="1320876" y="25400"/>
                  </a:lnTo>
                </a:path>
                <a:path w="2121535" h="25400">
                  <a:moveTo>
                    <a:pt x="1333588" y="0"/>
                  </a:moveTo>
                  <a:lnTo>
                    <a:pt x="1333588" y="25400"/>
                  </a:lnTo>
                </a:path>
                <a:path w="2121535" h="25400">
                  <a:moveTo>
                    <a:pt x="1346288" y="0"/>
                  </a:moveTo>
                  <a:lnTo>
                    <a:pt x="1346288" y="25400"/>
                  </a:lnTo>
                </a:path>
                <a:path w="2121535" h="25400">
                  <a:moveTo>
                    <a:pt x="1358988" y="0"/>
                  </a:moveTo>
                  <a:lnTo>
                    <a:pt x="1358988" y="25400"/>
                  </a:lnTo>
                </a:path>
                <a:path w="2121535" h="25400">
                  <a:moveTo>
                    <a:pt x="1371688" y="0"/>
                  </a:moveTo>
                  <a:lnTo>
                    <a:pt x="1371688" y="25400"/>
                  </a:lnTo>
                </a:path>
                <a:path w="2121535" h="25400">
                  <a:moveTo>
                    <a:pt x="1384388" y="0"/>
                  </a:moveTo>
                  <a:lnTo>
                    <a:pt x="1384388" y="25400"/>
                  </a:lnTo>
                </a:path>
                <a:path w="2121535" h="25400">
                  <a:moveTo>
                    <a:pt x="1397088" y="0"/>
                  </a:moveTo>
                  <a:lnTo>
                    <a:pt x="1397088" y="25400"/>
                  </a:lnTo>
                </a:path>
                <a:path w="2121535" h="25400">
                  <a:moveTo>
                    <a:pt x="1409788" y="0"/>
                  </a:moveTo>
                  <a:lnTo>
                    <a:pt x="1409788" y="25400"/>
                  </a:lnTo>
                </a:path>
                <a:path w="2121535" h="25400">
                  <a:moveTo>
                    <a:pt x="1422488" y="0"/>
                  </a:moveTo>
                  <a:lnTo>
                    <a:pt x="1422488" y="25400"/>
                  </a:lnTo>
                </a:path>
                <a:path w="2121535" h="25400">
                  <a:moveTo>
                    <a:pt x="1435188" y="0"/>
                  </a:moveTo>
                  <a:lnTo>
                    <a:pt x="1435188" y="25400"/>
                  </a:lnTo>
                </a:path>
                <a:path w="2121535" h="25400">
                  <a:moveTo>
                    <a:pt x="1447888" y="0"/>
                  </a:moveTo>
                  <a:lnTo>
                    <a:pt x="1447888" y="25400"/>
                  </a:lnTo>
                </a:path>
                <a:path w="2121535" h="25400">
                  <a:moveTo>
                    <a:pt x="1460588" y="0"/>
                  </a:moveTo>
                  <a:lnTo>
                    <a:pt x="1460588" y="25400"/>
                  </a:lnTo>
                </a:path>
                <a:path w="2121535" h="25400">
                  <a:moveTo>
                    <a:pt x="1473288" y="0"/>
                  </a:moveTo>
                  <a:lnTo>
                    <a:pt x="1473288" y="25400"/>
                  </a:lnTo>
                </a:path>
                <a:path w="2121535" h="25400">
                  <a:moveTo>
                    <a:pt x="1485988" y="0"/>
                  </a:moveTo>
                  <a:lnTo>
                    <a:pt x="1485988" y="25400"/>
                  </a:lnTo>
                </a:path>
                <a:path w="2121535" h="25400">
                  <a:moveTo>
                    <a:pt x="1498688" y="0"/>
                  </a:moveTo>
                  <a:lnTo>
                    <a:pt x="1498688" y="25400"/>
                  </a:lnTo>
                </a:path>
                <a:path w="2121535" h="25400">
                  <a:moveTo>
                    <a:pt x="1511388" y="0"/>
                  </a:moveTo>
                  <a:lnTo>
                    <a:pt x="1511388" y="25400"/>
                  </a:lnTo>
                </a:path>
                <a:path w="2121535" h="25400">
                  <a:moveTo>
                    <a:pt x="1524088" y="0"/>
                  </a:moveTo>
                  <a:lnTo>
                    <a:pt x="1524088" y="25400"/>
                  </a:lnTo>
                </a:path>
                <a:path w="2121535" h="25400">
                  <a:moveTo>
                    <a:pt x="1536788" y="0"/>
                  </a:moveTo>
                  <a:lnTo>
                    <a:pt x="1536788" y="25400"/>
                  </a:lnTo>
                </a:path>
                <a:path w="2121535" h="25400">
                  <a:moveTo>
                    <a:pt x="1549501" y="0"/>
                  </a:moveTo>
                  <a:lnTo>
                    <a:pt x="1549501" y="25400"/>
                  </a:lnTo>
                </a:path>
                <a:path w="2121535" h="25400">
                  <a:moveTo>
                    <a:pt x="1562201" y="0"/>
                  </a:moveTo>
                  <a:lnTo>
                    <a:pt x="1562201" y="25400"/>
                  </a:lnTo>
                </a:path>
                <a:path w="2121535" h="25400">
                  <a:moveTo>
                    <a:pt x="1574901" y="0"/>
                  </a:moveTo>
                  <a:lnTo>
                    <a:pt x="1574901" y="25400"/>
                  </a:lnTo>
                </a:path>
                <a:path w="2121535" h="25400">
                  <a:moveTo>
                    <a:pt x="1587601" y="0"/>
                  </a:moveTo>
                  <a:lnTo>
                    <a:pt x="1587601" y="25400"/>
                  </a:lnTo>
                </a:path>
                <a:path w="2121535" h="25400">
                  <a:moveTo>
                    <a:pt x="1600301" y="0"/>
                  </a:moveTo>
                  <a:lnTo>
                    <a:pt x="1600301" y="25400"/>
                  </a:lnTo>
                </a:path>
                <a:path w="2121535" h="25400">
                  <a:moveTo>
                    <a:pt x="1613001" y="0"/>
                  </a:moveTo>
                  <a:lnTo>
                    <a:pt x="1613001" y="25400"/>
                  </a:lnTo>
                </a:path>
                <a:path w="2121535" h="25400">
                  <a:moveTo>
                    <a:pt x="1625701" y="0"/>
                  </a:moveTo>
                  <a:lnTo>
                    <a:pt x="1625701" y="25400"/>
                  </a:lnTo>
                </a:path>
                <a:path w="2121535" h="25400">
                  <a:moveTo>
                    <a:pt x="1638401" y="0"/>
                  </a:moveTo>
                  <a:lnTo>
                    <a:pt x="1638401" y="25400"/>
                  </a:lnTo>
                </a:path>
                <a:path w="2121535" h="25400">
                  <a:moveTo>
                    <a:pt x="1651101" y="0"/>
                  </a:moveTo>
                  <a:lnTo>
                    <a:pt x="1651101" y="25400"/>
                  </a:lnTo>
                </a:path>
                <a:path w="2121535" h="25400">
                  <a:moveTo>
                    <a:pt x="1663801" y="0"/>
                  </a:moveTo>
                  <a:lnTo>
                    <a:pt x="1663801" y="25400"/>
                  </a:lnTo>
                </a:path>
                <a:path w="2121535" h="25400">
                  <a:moveTo>
                    <a:pt x="1676501" y="0"/>
                  </a:moveTo>
                  <a:lnTo>
                    <a:pt x="1676501" y="25400"/>
                  </a:lnTo>
                </a:path>
                <a:path w="2121535" h="25400">
                  <a:moveTo>
                    <a:pt x="1689201" y="0"/>
                  </a:moveTo>
                  <a:lnTo>
                    <a:pt x="1689201" y="25400"/>
                  </a:lnTo>
                </a:path>
                <a:path w="2121535" h="25400">
                  <a:moveTo>
                    <a:pt x="1701901" y="0"/>
                  </a:moveTo>
                  <a:lnTo>
                    <a:pt x="1701901" y="25400"/>
                  </a:lnTo>
                </a:path>
                <a:path w="2121535" h="25400">
                  <a:moveTo>
                    <a:pt x="1714601" y="0"/>
                  </a:moveTo>
                  <a:lnTo>
                    <a:pt x="1714601" y="25400"/>
                  </a:lnTo>
                </a:path>
                <a:path w="2121535" h="25400">
                  <a:moveTo>
                    <a:pt x="1727301" y="0"/>
                  </a:moveTo>
                  <a:lnTo>
                    <a:pt x="1727301" y="25400"/>
                  </a:lnTo>
                </a:path>
                <a:path w="2121535" h="25400">
                  <a:moveTo>
                    <a:pt x="1740001" y="0"/>
                  </a:moveTo>
                  <a:lnTo>
                    <a:pt x="1740001" y="25400"/>
                  </a:lnTo>
                </a:path>
                <a:path w="2121535" h="25400">
                  <a:moveTo>
                    <a:pt x="1752714" y="0"/>
                  </a:moveTo>
                  <a:lnTo>
                    <a:pt x="1752714" y="25400"/>
                  </a:lnTo>
                </a:path>
                <a:path w="2121535" h="25400">
                  <a:moveTo>
                    <a:pt x="1765414" y="0"/>
                  </a:moveTo>
                  <a:lnTo>
                    <a:pt x="1765414" y="25400"/>
                  </a:lnTo>
                </a:path>
                <a:path w="2121535" h="25400">
                  <a:moveTo>
                    <a:pt x="1778114" y="0"/>
                  </a:moveTo>
                  <a:lnTo>
                    <a:pt x="1778114" y="25400"/>
                  </a:lnTo>
                </a:path>
                <a:path w="2121535" h="25400">
                  <a:moveTo>
                    <a:pt x="1790814" y="0"/>
                  </a:moveTo>
                  <a:lnTo>
                    <a:pt x="1790814" y="25400"/>
                  </a:lnTo>
                </a:path>
                <a:path w="2121535" h="25400">
                  <a:moveTo>
                    <a:pt x="1803514" y="0"/>
                  </a:moveTo>
                  <a:lnTo>
                    <a:pt x="1803514" y="25400"/>
                  </a:lnTo>
                </a:path>
                <a:path w="2121535" h="25400">
                  <a:moveTo>
                    <a:pt x="1816214" y="0"/>
                  </a:moveTo>
                  <a:lnTo>
                    <a:pt x="1816214" y="25400"/>
                  </a:lnTo>
                </a:path>
                <a:path w="2121535" h="25400">
                  <a:moveTo>
                    <a:pt x="1828914" y="0"/>
                  </a:moveTo>
                  <a:lnTo>
                    <a:pt x="1828914" y="25400"/>
                  </a:lnTo>
                </a:path>
                <a:path w="2121535" h="25400">
                  <a:moveTo>
                    <a:pt x="1841614" y="0"/>
                  </a:moveTo>
                  <a:lnTo>
                    <a:pt x="1841614" y="25400"/>
                  </a:lnTo>
                </a:path>
                <a:path w="2121535" h="25400">
                  <a:moveTo>
                    <a:pt x="1854314" y="0"/>
                  </a:moveTo>
                  <a:lnTo>
                    <a:pt x="1854314" y="25400"/>
                  </a:lnTo>
                </a:path>
                <a:path w="2121535" h="25400">
                  <a:moveTo>
                    <a:pt x="1867014" y="0"/>
                  </a:moveTo>
                  <a:lnTo>
                    <a:pt x="1867014" y="25400"/>
                  </a:lnTo>
                </a:path>
                <a:path w="2121535" h="25400">
                  <a:moveTo>
                    <a:pt x="1879714" y="0"/>
                  </a:moveTo>
                  <a:lnTo>
                    <a:pt x="1879714" y="25400"/>
                  </a:lnTo>
                </a:path>
                <a:path w="2121535" h="25400">
                  <a:moveTo>
                    <a:pt x="1892414" y="0"/>
                  </a:moveTo>
                  <a:lnTo>
                    <a:pt x="1892414" y="25400"/>
                  </a:lnTo>
                </a:path>
                <a:path w="2121535" h="25400">
                  <a:moveTo>
                    <a:pt x="1905114" y="0"/>
                  </a:moveTo>
                  <a:lnTo>
                    <a:pt x="1905114" y="25400"/>
                  </a:lnTo>
                </a:path>
                <a:path w="2121535" h="25400">
                  <a:moveTo>
                    <a:pt x="1917814" y="0"/>
                  </a:moveTo>
                  <a:lnTo>
                    <a:pt x="1917814" y="25400"/>
                  </a:lnTo>
                </a:path>
                <a:path w="2121535" h="25400">
                  <a:moveTo>
                    <a:pt x="1930514" y="0"/>
                  </a:moveTo>
                  <a:lnTo>
                    <a:pt x="1930514" y="25400"/>
                  </a:lnTo>
                </a:path>
                <a:path w="2121535" h="25400">
                  <a:moveTo>
                    <a:pt x="1943214" y="0"/>
                  </a:moveTo>
                  <a:lnTo>
                    <a:pt x="1943214" y="25400"/>
                  </a:lnTo>
                </a:path>
                <a:path w="2121535" h="25400">
                  <a:moveTo>
                    <a:pt x="1955927" y="0"/>
                  </a:moveTo>
                  <a:lnTo>
                    <a:pt x="1955927" y="25400"/>
                  </a:lnTo>
                </a:path>
                <a:path w="2121535" h="25400">
                  <a:moveTo>
                    <a:pt x="1968627" y="0"/>
                  </a:moveTo>
                  <a:lnTo>
                    <a:pt x="1968627" y="25400"/>
                  </a:lnTo>
                </a:path>
                <a:path w="2121535" h="25400">
                  <a:moveTo>
                    <a:pt x="1981327" y="0"/>
                  </a:moveTo>
                  <a:lnTo>
                    <a:pt x="1981327" y="25400"/>
                  </a:lnTo>
                </a:path>
                <a:path w="2121535" h="25400">
                  <a:moveTo>
                    <a:pt x="1994027" y="0"/>
                  </a:moveTo>
                  <a:lnTo>
                    <a:pt x="1994027" y="25400"/>
                  </a:lnTo>
                </a:path>
                <a:path w="2121535" h="25400">
                  <a:moveTo>
                    <a:pt x="2006727" y="0"/>
                  </a:moveTo>
                  <a:lnTo>
                    <a:pt x="2006727" y="25400"/>
                  </a:lnTo>
                </a:path>
                <a:path w="2121535" h="25400">
                  <a:moveTo>
                    <a:pt x="2019427" y="0"/>
                  </a:moveTo>
                  <a:lnTo>
                    <a:pt x="2019427" y="25400"/>
                  </a:lnTo>
                </a:path>
                <a:path w="2121535" h="25400">
                  <a:moveTo>
                    <a:pt x="2032127" y="0"/>
                  </a:moveTo>
                  <a:lnTo>
                    <a:pt x="2032127" y="25400"/>
                  </a:lnTo>
                </a:path>
                <a:path w="2121535" h="25400">
                  <a:moveTo>
                    <a:pt x="2044827" y="0"/>
                  </a:moveTo>
                  <a:lnTo>
                    <a:pt x="2044827" y="25400"/>
                  </a:lnTo>
                </a:path>
                <a:path w="2121535" h="25400">
                  <a:moveTo>
                    <a:pt x="2057527" y="0"/>
                  </a:moveTo>
                  <a:lnTo>
                    <a:pt x="2057527" y="25400"/>
                  </a:lnTo>
                </a:path>
                <a:path w="2121535" h="25400">
                  <a:moveTo>
                    <a:pt x="2070227" y="0"/>
                  </a:moveTo>
                  <a:lnTo>
                    <a:pt x="2070227" y="25400"/>
                  </a:lnTo>
                </a:path>
                <a:path w="2121535" h="25400">
                  <a:moveTo>
                    <a:pt x="2082927" y="0"/>
                  </a:moveTo>
                  <a:lnTo>
                    <a:pt x="2082927" y="25400"/>
                  </a:lnTo>
                </a:path>
                <a:path w="2121535" h="25400">
                  <a:moveTo>
                    <a:pt x="2095627" y="0"/>
                  </a:moveTo>
                  <a:lnTo>
                    <a:pt x="2095627" y="25400"/>
                  </a:lnTo>
                </a:path>
                <a:path w="2121535" h="25400">
                  <a:moveTo>
                    <a:pt x="2108327" y="0"/>
                  </a:moveTo>
                  <a:lnTo>
                    <a:pt x="2108327" y="25400"/>
                  </a:lnTo>
                </a:path>
                <a:path w="2121535" h="25400">
                  <a:moveTo>
                    <a:pt x="2121027" y="0"/>
                  </a:moveTo>
                  <a:lnTo>
                    <a:pt x="2121027" y="25400"/>
                  </a:lnTo>
                </a:path>
              </a:pathLst>
            </a:custGeom>
            <a:ln w="4749">
              <a:solidFill>
                <a:srgbClr val="535759"/>
              </a:solidFill>
            </a:ln>
          </p:spPr>
          <p:txBody>
            <a:bodyPr wrap="square" lIns="0" tIns="0" rIns="0" bIns="0" rtlCol="0"/>
            <a:lstStyle/>
            <a:p>
              <a:endParaRPr sz="1400"/>
            </a:p>
          </p:txBody>
        </p:sp>
        <p:sp>
          <p:nvSpPr>
            <p:cNvPr id="19" name="object 16"/>
            <p:cNvSpPr/>
            <p:nvPr/>
          </p:nvSpPr>
          <p:spPr>
            <a:xfrm>
              <a:off x="695960" y="2788413"/>
              <a:ext cx="0" cy="91440"/>
            </a:xfrm>
            <a:custGeom>
              <a:avLst/>
              <a:gdLst/>
              <a:ahLst/>
              <a:cxnLst/>
              <a:rect l="l" t="t" r="r" b="b"/>
              <a:pathLst>
                <a:path h="91439">
                  <a:moveTo>
                    <a:pt x="0" y="0"/>
                  </a:moveTo>
                  <a:lnTo>
                    <a:pt x="0" y="91440"/>
                  </a:lnTo>
                </a:path>
              </a:pathLst>
            </a:custGeom>
            <a:ln w="20320">
              <a:solidFill>
                <a:srgbClr val="535759"/>
              </a:solidFill>
            </a:ln>
          </p:spPr>
          <p:txBody>
            <a:bodyPr wrap="square" lIns="0" tIns="0" rIns="0" bIns="0" rtlCol="0"/>
            <a:lstStyle/>
            <a:p>
              <a:endParaRPr sz="1400"/>
            </a:p>
          </p:txBody>
        </p:sp>
      </p:grpSp>
      <p:grpSp>
        <p:nvGrpSpPr>
          <p:cNvPr id="20" name="object 17"/>
          <p:cNvGrpSpPr/>
          <p:nvPr/>
        </p:nvGrpSpPr>
        <p:grpSpPr>
          <a:xfrm>
            <a:off x="2819400" y="1678080"/>
            <a:ext cx="1602105" cy="68580"/>
            <a:chOff x="3921963" y="2788413"/>
            <a:chExt cx="2136140" cy="91440"/>
          </a:xfrm>
        </p:grpSpPr>
        <p:sp>
          <p:nvSpPr>
            <p:cNvPr id="21" name="object 18"/>
            <p:cNvSpPr/>
            <p:nvPr/>
          </p:nvSpPr>
          <p:spPr>
            <a:xfrm>
              <a:off x="3924338" y="2821432"/>
              <a:ext cx="2121535" cy="25400"/>
            </a:xfrm>
            <a:custGeom>
              <a:avLst/>
              <a:gdLst/>
              <a:ahLst/>
              <a:cxnLst/>
              <a:rect l="l" t="t" r="r" b="b"/>
              <a:pathLst>
                <a:path w="2121535" h="25400">
                  <a:moveTo>
                    <a:pt x="0" y="0"/>
                  </a:moveTo>
                  <a:lnTo>
                    <a:pt x="0" y="25400"/>
                  </a:lnTo>
                </a:path>
                <a:path w="2121535" h="25400">
                  <a:moveTo>
                    <a:pt x="12700" y="0"/>
                  </a:moveTo>
                  <a:lnTo>
                    <a:pt x="12700" y="25400"/>
                  </a:lnTo>
                </a:path>
                <a:path w="2121535" h="25400">
                  <a:moveTo>
                    <a:pt x="25400" y="0"/>
                  </a:moveTo>
                  <a:lnTo>
                    <a:pt x="25400" y="25400"/>
                  </a:lnTo>
                </a:path>
                <a:path w="2121535" h="25400">
                  <a:moveTo>
                    <a:pt x="38100" y="0"/>
                  </a:moveTo>
                  <a:lnTo>
                    <a:pt x="38100" y="25400"/>
                  </a:lnTo>
                </a:path>
                <a:path w="2121535" h="25400">
                  <a:moveTo>
                    <a:pt x="50800" y="0"/>
                  </a:moveTo>
                  <a:lnTo>
                    <a:pt x="50800" y="25400"/>
                  </a:lnTo>
                </a:path>
                <a:path w="2121535" h="25400">
                  <a:moveTo>
                    <a:pt x="63500" y="0"/>
                  </a:moveTo>
                  <a:lnTo>
                    <a:pt x="63500" y="25400"/>
                  </a:lnTo>
                </a:path>
                <a:path w="2121535" h="25400">
                  <a:moveTo>
                    <a:pt x="76200" y="0"/>
                  </a:moveTo>
                  <a:lnTo>
                    <a:pt x="76200" y="25400"/>
                  </a:lnTo>
                </a:path>
                <a:path w="2121535" h="25400">
                  <a:moveTo>
                    <a:pt x="88900" y="0"/>
                  </a:moveTo>
                  <a:lnTo>
                    <a:pt x="88900" y="25400"/>
                  </a:lnTo>
                </a:path>
                <a:path w="2121535" h="25400">
                  <a:moveTo>
                    <a:pt x="101600" y="0"/>
                  </a:moveTo>
                  <a:lnTo>
                    <a:pt x="101600" y="25400"/>
                  </a:lnTo>
                </a:path>
                <a:path w="2121535" h="25400">
                  <a:moveTo>
                    <a:pt x="114300" y="0"/>
                  </a:moveTo>
                  <a:lnTo>
                    <a:pt x="114300" y="25400"/>
                  </a:lnTo>
                </a:path>
                <a:path w="2121535" h="25400">
                  <a:moveTo>
                    <a:pt x="127000" y="0"/>
                  </a:moveTo>
                  <a:lnTo>
                    <a:pt x="127000" y="25400"/>
                  </a:lnTo>
                </a:path>
                <a:path w="2121535" h="25400">
                  <a:moveTo>
                    <a:pt x="139700" y="0"/>
                  </a:moveTo>
                  <a:lnTo>
                    <a:pt x="139700" y="25400"/>
                  </a:lnTo>
                </a:path>
                <a:path w="2121535" h="25400">
                  <a:moveTo>
                    <a:pt x="152400" y="0"/>
                  </a:moveTo>
                  <a:lnTo>
                    <a:pt x="152400" y="25400"/>
                  </a:lnTo>
                </a:path>
                <a:path w="2121535" h="25400">
                  <a:moveTo>
                    <a:pt x="165100" y="0"/>
                  </a:moveTo>
                  <a:lnTo>
                    <a:pt x="165100" y="25400"/>
                  </a:lnTo>
                </a:path>
                <a:path w="2121535" h="25400">
                  <a:moveTo>
                    <a:pt x="177812" y="0"/>
                  </a:moveTo>
                  <a:lnTo>
                    <a:pt x="177812" y="25400"/>
                  </a:lnTo>
                </a:path>
                <a:path w="2121535" h="25400">
                  <a:moveTo>
                    <a:pt x="190512" y="0"/>
                  </a:moveTo>
                  <a:lnTo>
                    <a:pt x="190512" y="25400"/>
                  </a:lnTo>
                </a:path>
                <a:path w="2121535" h="25400">
                  <a:moveTo>
                    <a:pt x="203212" y="0"/>
                  </a:moveTo>
                  <a:lnTo>
                    <a:pt x="203212" y="25400"/>
                  </a:lnTo>
                </a:path>
                <a:path w="2121535" h="25400">
                  <a:moveTo>
                    <a:pt x="215912" y="0"/>
                  </a:moveTo>
                  <a:lnTo>
                    <a:pt x="215912" y="25400"/>
                  </a:lnTo>
                </a:path>
                <a:path w="2121535" h="25400">
                  <a:moveTo>
                    <a:pt x="228612" y="0"/>
                  </a:moveTo>
                  <a:lnTo>
                    <a:pt x="228612" y="25400"/>
                  </a:lnTo>
                </a:path>
                <a:path w="2121535" h="25400">
                  <a:moveTo>
                    <a:pt x="241312" y="0"/>
                  </a:moveTo>
                  <a:lnTo>
                    <a:pt x="241312" y="25400"/>
                  </a:lnTo>
                </a:path>
                <a:path w="2121535" h="25400">
                  <a:moveTo>
                    <a:pt x="254012" y="0"/>
                  </a:moveTo>
                  <a:lnTo>
                    <a:pt x="254012" y="25400"/>
                  </a:lnTo>
                </a:path>
                <a:path w="2121535" h="25400">
                  <a:moveTo>
                    <a:pt x="266712" y="0"/>
                  </a:moveTo>
                  <a:lnTo>
                    <a:pt x="266712" y="25400"/>
                  </a:lnTo>
                </a:path>
                <a:path w="2121535" h="25400">
                  <a:moveTo>
                    <a:pt x="279412" y="0"/>
                  </a:moveTo>
                  <a:lnTo>
                    <a:pt x="279412" y="25400"/>
                  </a:lnTo>
                </a:path>
                <a:path w="2121535" h="25400">
                  <a:moveTo>
                    <a:pt x="292112" y="0"/>
                  </a:moveTo>
                  <a:lnTo>
                    <a:pt x="292112" y="25400"/>
                  </a:lnTo>
                </a:path>
                <a:path w="2121535" h="25400">
                  <a:moveTo>
                    <a:pt x="304812" y="0"/>
                  </a:moveTo>
                  <a:lnTo>
                    <a:pt x="304812" y="25400"/>
                  </a:lnTo>
                </a:path>
                <a:path w="2121535" h="25400">
                  <a:moveTo>
                    <a:pt x="317512" y="0"/>
                  </a:moveTo>
                  <a:lnTo>
                    <a:pt x="317512" y="25400"/>
                  </a:lnTo>
                </a:path>
                <a:path w="2121535" h="25400">
                  <a:moveTo>
                    <a:pt x="330212" y="0"/>
                  </a:moveTo>
                  <a:lnTo>
                    <a:pt x="330212" y="25400"/>
                  </a:lnTo>
                </a:path>
                <a:path w="2121535" h="25400">
                  <a:moveTo>
                    <a:pt x="342912" y="0"/>
                  </a:moveTo>
                  <a:lnTo>
                    <a:pt x="342912" y="25400"/>
                  </a:lnTo>
                </a:path>
                <a:path w="2121535" h="25400">
                  <a:moveTo>
                    <a:pt x="355612" y="0"/>
                  </a:moveTo>
                  <a:lnTo>
                    <a:pt x="355612" y="25400"/>
                  </a:lnTo>
                </a:path>
                <a:path w="2121535" h="25400">
                  <a:moveTo>
                    <a:pt x="368312" y="0"/>
                  </a:moveTo>
                  <a:lnTo>
                    <a:pt x="368312" y="25400"/>
                  </a:lnTo>
                </a:path>
                <a:path w="2121535" h="25400">
                  <a:moveTo>
                    <a:pt x="381025" y="0"/>
                  </a:moveTo>
                  <a:lnTo>
                    <a:pt x="381025" y="25400"/>
                  </a:lnTo>
                </a:path>
                <a:path w="2121535" h="25400">
                  <a:moveTo>
                    <a:pt x="393725" y="0"/>
                  </a:moveTo>
                  <a:lnTo>
                    <a:pt x="393725" y="25400"/>
                  </a:lnTo>
                </a:path>
                <a:path w="2121535" h="25400">
                  <a:moveTo>
                    <a:pt x="406425" y="0"/>
                  </a:moveTo>
                  <a:lnTo>
                    <a:pt x="406425" y="25400"/>
                  </a:lnTo>
                </a:path>
                <a:path w="2121535" h="25400">
                  <a:moveTo>
                    <a:pt x="419125" y="0"/>
                  </a:moveTo>
                  <a:lnTo>
                    <a:pt x="419125" y="25400"/>
                  </a:lnTo>
                </a:path>
                <a:path w="2121535" h="25400">
                  <a:moveTo>
                    <a:pt x="431825" y="0"/>
                  </a:moveTo>
                  <a:lnTo>
                    <a:pt x="431825" y="25400"/>
                  </a:lnTo>
                </a:path>
                <a:path w="2121535" h="25400">
                  <a:moveTo>
                    <a:pt x="444525" y="0"/>
                  </a:moveTo>
                  <a:lnTo>
                    <a:pt x="444525" y="25400"/>
                  </a:lnTo>
                </a:path>
                <a:path w="2121535" h="25400">
                  <a:moveTo>
                    <a:pt x="457225" y="0"/>
                  </a:moveTo>
                  <a:lnTo>
                    <a:pt x="457225" y="25400"/>
                  </a:lnTo>
                </a:path>
                <a:path w="2121535" h="25400">
                  <a:moveTo>
                    <a:pt x="469925" y="0"/>
                  </a:moveTo>
                  <a:lnTo>
                    <a:pt x="469925" y="25400"/>
                  </a:lnTo>
                </a:path>
                <a:path w="2121535" h="25400">
                  <a:moveTo>
                    <a:pt x="482625" y="0"/>
                  </a:moveTo>
                  <a:lnTo>
                    <a:pt x="482625" y="25400"/>
                  </a:lnTo>
                </a:path>
                <a:path w="2121535" h="25400">
                  <a:moveTo>
                    <a:pt x="495325" y="0"/>
                  </a:moveTo>
                  <a:lnTo>
                    <a:pt x="495325" y="25400"/>
                  </a:lnTo>
                </a:path>
                <a:path w="2121535" h="25400">
                  <a:moveTo>
                    <a:pt x="508025" y="0"/>
                  </a:moveTo>
                  <a:lnTo>
                    <a:pt x="508025" y="25400"/>
                  </a:lnTo>
                </a:path>
                <a:path w="2121535" h="25400">
                  <a:moveTo>
                    <a:pt x="520725" y="0"/>
                  </a:moveTo>
                  <a:lnTo>
                    <a:pt x="520725" y="25400"/>
                  </a:lnTo>
                </a:path>
                <a:path w="2121535" h="25400">
                  <a:moveTo>
                    <a:pt x="533425" y="0"/>
                  </a:moveTo>
                  <a:lnTo>
                    <a:pt x="533425" y="25400"/>
                  </a:lnTo>
                </a:path>
                <a:path w="2121535" h="25400">
                  <a:moveTo>
                    <a:pt x="546125" y="0"/>
                  </a:moveTo>
                  <a:lnTo>
                    <a:pt x="546125" y="25400"/>
                  </a:lnTo>
                </a:path>
                <a:path w="2121535" h="25400">
                  <a:moveTo>
                    <a:pt x="558825" y="0"/>
                  </a:moveTo>
                  <a:lnTo>
                    <a:pt x="558825" y="25400"/>
                  </a:lnTo>
                </a:path>
                <a:path w="2121535" h="25400">
                  <a:moveTo>
                    <a:pt x="571525" y="0"/>
                  </a:moveTo>
                  <a:lnTo>
                    <a:pt x="571525" y="25400"/>
                  </a:lnTo>
                </a:path>
                <a:path w="2121535" h="25400">
                  <a:moveTo>
                    <a:pt x="584238" y="0"/>
                  </a:moveTo>
                  <a:lnTo>
                    <a:pt x="584238" y="25400"/>
                  </a:lnTo>
                </a:path>
                <a:path w="2121535" h="25400">
                  <a:moveTo>
                    <a:pt x="596938" y="0"/>
                  </a:moveTo>
                  <a:lnTo>
                    <a:pt x="596938" y="25400"/>
                  </a:lnTo>
                </a:path>
                <a:path w="2121535" h="25400">
                  <a:moveTo>
                    <a:pt x="609638" y="0"/>
                  </a:moveTo>
                  <a:lnTo>
                    <a:pt x="609638" y="25400"/>
                  </a:lnTo>
                </a:path>
                <a:path w="2121535" h="25400">
                  <a:moveTo>
                    <a:pt x="622338" y="0"/>
                  </a:moveTo>
                  <a:lnTo>
                    <a:pt x="622338" y="25400"/>
                  </a:lnTo>
                </a:path>
                <a:path w="2121535" h="25400">
                  <a:moveTo>
                    <a:pt x="635038" y="0"/>
                  </a:moveTo>
                  <a:lnTo>
                    <a:pt x="635038" y="25400"/>
                  </a:lnTo>
                </a:path>
                <a:path w="2121535" h="25400">
                  <a:moveTo>
                    <a:pt x="647738" y="0"/>
                  </a:moveTo>
                  <a:lnTo>
                    <a:pt x="647738" y="25400"/>
                  </a:lnTo>
                </a:path>
                <a:path w="2121535" h="25400">
                  <a:moveTo>
                    <a:pt x="660438" y="0"/>
                  </a:moveTo>
                  <a:lnTo>
                    <a:pt x="660438" y="25400"/>
                  </a:lnTo>
                </a:path>
                <a:path w="2121535" h="25400">
                  <a:moveTo>
                    <a:pt x="673138" y="0"/>
                  </a:moveTo>
                  <a:lnTo>
                    <a:pt x="673138" y="25400"/>
                  </a:lnTo>
                </a:path>
                <a:path w="2121535" h="25400">
                  <a:moveTo>
                    <a:pt x="685838" y="0"/>
                  </a:moveTo>
                  <a:lnTo>
                    <a:pt x="685838" y="25400"/>
                  </a:lnTo>
                </a:path>
                <a:path w="2121535" h="25400">
                  <a:moveTo>
                    <a:pt x="698538" y="0"/>
                  </a:moveTo>
                  <a:lnTo>
                    <a:pt x="698538" y="25400"/>
                  </a:lnTo>
                </a:path>
                <a:path w="2121535" h="25400">
                  <a:moveTo>
                    <a:pt x="711238" y="0"/>
                  </a:moveTo>
                  <a:lnTo>
                    <a:pt x="711238" y="25400"/>
                  </a:lnTo>
                </a:path>
                <a:path w="2121535" h="25400">
                  <a:moveTo>
                    <a:pt x="723938" y="0"/>
                  </a:moveTo>
                  <a:lnTo>
                    <a:pt x="723938" y="25400"/>
                  </a:lnTo>
                </a:path>
                <a:path w="2121535" h="25400">
                  <a:moveTo>
                    <a:pt x="736638" y="0"/>
                  </a:moveTo>
                  <a:lnTo>
                    <a:pt x="736638" y="25400"/>
                  </a:lnTo>
                </a:path>
                <a:path w="2121535" h="25400">
                  <a:moveTo>
                    <a:pt x="749338" y="0"/>
                  </a:moveTo>
                  <a:lnTo>
                    <a:pt x="749338" y="25400"/>
                  </a:lnTo>
                </a:path>
                <a:path w="2121535" h="25400">
                  <a:moveTo>
                    <a:pt x="762038" y="0"/>
                  </a:moveTo>
                  <a:lnTo>
                    <a:pt x="762038" y="25400"/>
                  </a:lnTo>
                </a:path>
                <a:path w="2121535" h="25400">
                  <a:moveTo>
                    <a:pt x="774738" y="0"/>
                  </a:moveTo>
                  <a:lnTo>
                    <a:pt x="774738" y="25400"/>
                  </a:lnTo>
                </a:path>
                <a:path w="2121535" h="25400">
                  <a:moveTo>
                    <a:pt x="787450" y="0"/>
                  </a:moveTo>
                  <a:lnTo>
                    <a:pt x="787450" y="25400"/>
                  </a:lnTo>
                </a:path>
                <a:path w="2121535" h="25400">
                  <a:moveTo>
                    <a:pt x="800150" y="0"/>
                  </a:moveTo>
                  <a:lnTo>
                    <a:pt x="800150" y="25400"/>
                  </a:lnTo>
                </a:path>
                <a:path w="2121535" h="25400">
                  <a:moveTo>
                    <a:pt x="812850" y="0"/>
                  </a:moveTo>
                  <a:lnTo>
                    <a:pt x="812850" y="25400"/>
                  </a:lnTo>
                </a:path>
                <a:path w="2121535" h="25400">
                  <a:moveTo>
                    <a:pt x="825550" y="0"/>
                  </a:moveTo>
                  <a:lnTo>
                    <a:pt x="825550" y="25400"/>
                  </a:lnTo>
                </a:path>
                <a:path w="2121535" h="25400">
                  <a:moveTo>
                    <a:pt x="838250" y="0"/>
                  </a:moveTo>
                  <a:lnTo>
                    <a:pt x="838250" y="25400"/>
                  </a:lnTo>
                </a:path>
                <a:path w="2121535" h="25400">
                  <a:moveTo>
                    <a:pt x="850950" y="0"/>
                  </a:moveTo>
                  <a:lnTo>
                    <a:pt x="850950" y="25400"/>
                  </a:lnTo>
                </a:path>
                <a:path w="2121535" h="25400">
                  <a:moveTo>
                    <a:pt x="863650" y="0"/>
                  </a:moveTo>
                  <a:lnTo>
                    <a:pt x="863650" y="25400"/>
                  </a:lnTo>
                </a:path>
                <a:path w="2121535" h="25400">
                  <a:moveTo>
                    <a:pt x="876350" y="0"/>
                  </a:moveTo>
                  <a:lnTo>
                    <a:pt x="876350" y="25400"/>
                  </a:lnTo>
                </a:path>
                <a:path w="2121535" h="25400">
                  <a:moveTo>
                    <a:pt x="889050" y="0"/>
                  </a:moveTo>
                  <a:lnTo>
                    <a:pt x="889050" y="25400"/>
                  </a:lnTo>
                </a:path>
                <a:path w="2121535" h="25400">
                  <a:moveTo>
                    <a:pt x="901750" y="0"/>
                  </a:moveTo>
                  <a:lnTo>
                    <a:pt x="901750" y="25400"/>
                  </a:lnTo>
                </a:path>
                <a:path w="2121535" h="25400">
                  <a:moveTo>
                    <a:pt x="914450" y="0"/>
                  </a:moveTo>
                  <a:lnTo>
                    <a:pt x="914450" y="25400"/>
                  </a:lnTo>
                </a:path>
                <a:path w="2121535" h="25400">
                  <a:moveTo>
                    <a:pt x="927150" y="0"/>
                  </a:moveTo>
                  <a:lnTo>
                    <a:pt x="927150" y="25400"/>
                  </a:lnTo>
                </a:path>
                <a:path w="2121535" h="25400">
                  <a:moveTo>
                    <a:pt x="939850" y="0"/>
                  </a:moveTo>
                  <a:lnTo>
                    <a:pt x="939850" y="25400"/>
                  </a:lnTo>
                </a:path>
                <a:path w="2121535" h="25400">
                  <a:moveTo>
                    <a:pt x="952550" y="0"/>
                  </a:moveTo>
                  <a:lnTo>
                    <a:pt x="952550" y="25400"/>
                  </a:lnTo>
                </a:path>
                <a:path w="2121535" h="25400">
                  <a:moveTo>
                    <a:pt x="965250" y="0"/>
                  </a:moveTo>
                  <a:lnTo>
                    <a:pt x="965250" y="25400"/>
                  </a:lnTo>
                </a:path>
                <a:path w="2121535" h="25400">
                  <a:moveTo>
                    <a:pt x="977950" y="0"/>
                  </a:moveTo>
                  <a:lnTo>
                    <a:pt x="977950" y="25400"/>
                  </a:lnTo>
                </a:path>
                <a:path w="2121535" h="25400">
                  <a:moveTo>
                    <a:pt x="990663" y="0"/>
                  </a:moveTo>
                  <a:lnTo>
                    <a:pt x="990663" y="25400"/>
                  </a:lnTo>
                </a:path>
                <a:path w="2121535" h="25400">
                  <a:moveTo>
                    <a:pt x="1003363" y="0"/>
                  </a:moveTo>
                  <a:lnTo>
                    <a:pt x="1003363" y="25400"/>
                  </a:lnTo>
                </a:path>
                <a:path w="2121535" h="25400">
                  <a:moveTo>
                    <a:pt x="1016063" y="0"/>
                  </a:moveTo>
                  <a:lnTo>
                    <a:pt x="1016063" y="25400"/>
                  </a:lnTo>
                </a:path>
                <a:path w="2121535" h="25400">
                  <a:moveTo>
                    <a:pt x="1028763" y="0"/>
                  </a:moveTo>
                  <a:lnTo>
                    <a:pt x="1028763" y="25400"/>
                  </a:lnTo>
                </a:path>
                <a:path w="2121535" h="25400">
                  <a:moveTo>
                    <a:pt x="1041463" y="0"/>
                  </a:moveTo>
                  <a:lnTo>
                    <a:pt x="1041463" y="25400"/>
                  </a:lnTo>
                </a:path>
                <a:path w="2121535" h="25400">
                  <a:moveTo>
                    <a:pt x="1054163" y="0"/>
                  </a:moveTo>
                  <a:lnTo>
                    <a:pt x="1054163" y="25400"/>
                  </a:lnTo>
                </a:path>
                <a:path w="2121535" h="25400">
                  <a:moveTo>
                    <a:pt x="1066863" y="0"/>
                  </a:moveTo>
                  <a:lnTo>
                    <a:pt x="1066863" y="25400"/>
                  </a:lnTo>
                </a:path>
                <a:path w="2121535" h="25400">
                  <a:moveTo>
                    <a:pt x="1079563" y="0"/>
                  </a:moveTo>
                  <a:lnTo>
                    <a:pt x="1079563" y="25400"/>
                  </a:lnTo>
                </a:path>
                <a:path w="2121535" h="25400">
                  <a:moveTo>
                    <a:pt x="1092263" y="0"/>
                  </a:moveTo>
                  <a:lnTo>
                    <a:pt x="1092263" y="25400"/>
                  </a:lnTo>
                </a:path>
                <a:path w="2121535" h="25400">
                  <a:moveTo>
                    <a:pt x="1104963" y="0"/>
                  </a:moveTo>
                  <a:lnTo>
                    <a:pt x="1104963" y="25400"/>
                  </a:lnTo>
                </a:path>
                <a:path w="2121535" h="25400">
                  <a:moveTo>
                    <a:pt x="1117663" y="0"/>
                  </a:moveTo>
                  <a:lnTo>
                    <a:pt x="1117663" y="25400"/>
                  </a:lnTo>
                </a:path>
                <a:path w="2121535" h="25400">
                  <a:moveTo>
                    <a:pt x="1130363" y="0"/>
                  </a:moveTo>
                  <a:lnTo>
                    <a:pt x="1130363" y="25400"/>
                  </a:lnTo>
                </a:path>
                <a:path w="2121535" h="25400">
                  <a:moveTo>
                    <a:pt x="1143063" y="0"/>
                  </a:moveTo>
                  <a:lnTo>
                    <a:pt x="1143063" y="25400"/>
                  </a:lnTo>
                </a:path>
                <a:path w="2121535" h="25400">
                  <a:moveTo>
                    <a:pt x="1155763" y="0"/>
                  </a:moveTo>
                  <a:lnTo>
                    <a:pt x="1155763" y="25400"/>
                  </a:lnTo>
                </a:path>
                <a:path w="2121535" h="25400">
                  <a:moveTo>
                    <a:pt x="1168463" y="0"/>
                  </a:moveTo>
                  <a:lnTo>
                    <a:pt x="1168463" y="25400"/>
                  </a:lnTo>
                </a:path>
                <a:path w="2121535" h="25400">
                  <a:moveTo>
                    <a:pt x="1181163" y="0"/>
                  </a:moveTo>
                  <a:lnTo>
                    <a:pt x="1181163" y="25400"/>
                  </a:lnTo>
                </a:path>
                <a:path w="2121535" h="25400">
                  <a:moveTo>
                    <a:pt x="1193863" y="0"/>
                  </a:moveTo>
                  <a:lnTo>
                    <a:pt x="1193863" y="25400"/>
                  </a:lnTo>
                </a:path>
                <a:path w="2121535" h="25400">
                  <a:moveTo>
                    <a:pt x="1206576" y="0"/>
                  </a:moveTo>
                  <a:lnTo>
                    <a:pt x="1206576" y="25400"/>
                  </a:lnTo>
                </a:path>
                <a:path w="2121535" h="25400">
                  <a:moveTo>
                    <a:pt x="1219276" y="0"/>
                  </a:moveTo>
                  <a:lnTo>
                    <a:pt x="1219276" y="25400"/>
                  </a:lnTo>
                </a:path>
                <a:path w="2121535" h="25400">
                  <a:moveTo>
                    <a:pt x="1231976" y="0"/>
                  </a:moveTo>
                  <a:lnTo>
                    <a:pt x="1231976" y="25400"/>
                  </a:lnTo>
                </a:path>
                <a:path w="2121535" h="25400">
                  <a:moveTo>
                    <a:pt x="1244676" y="0"/>
                  </a:moveTo>
                  <a:lnTo>
                    <a:pt x="1244676" y="25400"/>
                  </a:lnTo>
                </a:path>
                <a:path w="2121535" h="25400">
                  <a:moveTo>
                    <a:pt x="1257376" y="0"/>
                  </a:moveTo>
                  <a:lnTo>
                    <a:pt x="1257376" y="25400"/>
                  </a:lnTo>
                </a:path>
                <a:path w="2121535" h="25400">
                  <a:moveTo>
                    <a:pt x="1270076" y="0"/>
                  </a:moveTo>
                  <a:lnTo>
                    <a:pt x="1270076" y="25400"/>
                  </a:lnTo>
                </a:path>
                <a:path w="2121535" h="25400">
                  <a:moveTo>
                    <a:pt x="1282776" y="0"/>
                  </a:moveTo>
                  <a:lnTo>
                    <a:pt x="1282776" y="25400"/>
                  </a:lnTo>
                </a:path>
                <a:path w="2121535" h="25400">
                  <a:moveTo>
                    <a:pt x="1295476" y="0"/>
                  </a:moveTo>
                  <a:lnTo>
                    <a:pt x="1295476" y="25400"/>
                  </a:lnTo>
                </a:path>
                <a:path w="2121535" h="25400">
                  <a:moveTo>
                    <a:pt x="1308176" y="0"/>
                  </a:moveTo>
                  <a:lnTo>
                    <a:pt x="1308176" y="25400"/>
                  </a:lnTo>
                </a:path>
                <a:path w="2121535" h="25400">
                  <a:moveTo>
                    <a:pt x="1320876" y="0"/>
                  </a:moveTo>
                  <a:lnTo>
                    <a:pt x="1320876" y="25400"/>
                  </a:lnTo>
                </a:path>
                <a:path w="2121535" h="25400">
                  <a:moveTo>
                    <a:pt x="1333576" y="0"/>
                  </a:moveTo>
                  <a:lnTo>
                    <a:pt x="1333576" y="25400"/>
                  </a:lnTo>
                </a:path>
                <a:path w="2121535" h="25400">
                  <a:moveTo>
                    <a:pt x="1346276" y="0"/>
                  </a:moveTo>
                  <a:lnTo>
                    <a:pt x="1346276" y="25400"/>
                  </a:lnTo>
                </a:path>
                <a:path w="2121535" h="25400">
                  <a:moveTo>
                    <a:pt x="1358976" y="0"/>
                  </a:moveTo>
                  <a:lnTo>
                    <a:pt x="1358976" y="25400"/>
                  </a:lnTo>
                </a:path>
                <a:path w="2121535" h="25400">
                  <a:moveTo>
                    <a:pt x="1371676" y="0"/>
                  </a:moveTo>
                  <a:lnTo>
                    <a:pt x="1371676" y="25400"/>
                  </a:lnTo>
                </a:path>
                <a:path w="2121535" h="25400">
                  <a:moveTo>
                    <a:pt x="1384376" y="0"/>
                  </a:moveTo>
                  <a:lnTo>
                    <a:pt x="1384376" y="25400"/>
                  </a:lnTo>
                </a:path>
                <a:path w="2121535" h="25400">
                  <a:moveTo>
                    <a:pt x="1397076" y="0"/>
                  </a:moveTo>
                  <a:lnTo>
                    <a:pt x="1397076" y="25400"/>
                  </a:lnTo>
                </a:path>
                <a:path w="2121535" h="25400">
                  <a:moveTo>
                    <a:pt x="1409788" y="0"/>
                  </a:moveTo>
                  <a:lnTo>
                    <a:pt x="1409788" y="25400"/>
                  </a:lnTo>
                </a:path>
                <a:path w="2121535" h="25400">
                  <a:moveTo>
                    <a:pt x="1422488" y="0"/>
                  </a:moveTo>
                  <a:lnTo>
                    <a:pt x="1422488" y="25400"/>
                  </a:lnTo>
                </a:path>
                <a:path w="2121535" h="25400">
                  <a:moveTo>
                    <a:pt x="1435188" y="0"/>
                  </a:moveTo>
                  <a:lnTo>
                    <a:pt x="1435188" y="25400"/>
                  </a:lnTo>
                </a:path>
                <a:path w="2121535" h="25400">
                  <a:moveTo>
                    <a:pt x="1447888" y="0"/>
                  </a:moveTo>
                  <a:lnTo>
                    <a:pt x="1447888" y="25400"/>
                  </a:lnTo>
                </a:path>
                <a:path w="2121535" h="25400">
                  <a:moveTo>
                    <a:pt x="1460588" y="0"/>
                  </a:moveTo>
                  <a:lnTo>
                    <a:pt x="1460588" y="25400"/>
                  </a:lnTo>
                </a:path>
                <a:path w="2121535" h="25400">
                  <a:moveTo>
                    <a:pt x="1473288" y="0"/>
                  </a:moveTo>
                  <a:lnTo>
                    <a:pt x="1473288" y="25400"/>
                  </a:lnTo>
                </a:path>
                <a:path w="2121535" h="25400">
                  <a:moveTo>
                    <a:pt x="1485988" y="0"/>
                  </a:moveTo>
                  <a:lnTo>
                    <a:pt x="1485988" y="25400"/>
                  </a:lnTo>
                </a:path>
                <a:path w="2121535" h="25400">
                  <a:moveTo>
                    <a:pt x="1498688" y="0"/>
                  </a:moveTo>
                  <a:lnTo>
                    <a:pt x="1498688" y="25400"/>
                  </a:lnTo>
                </a:path>
                <a:path w="2121535" h="25400">
                  <a:moveTo>
                    <a:pt x="1511388" y="0"/>
                  </a:moveTo>
                  <a:lnTo>
                    <a:pt x="1511388" y="25400"/>
                  </a:lnTo>
                </a:path>
                <a:path w="2121535" h="25400">
                  <a:moveTo>
                    <a:pt x="1524088" y="0"/>
                  </a:moveTo>
                  <a:lnTo>
                    <a:pt x="1524088" y="25400"/>
                  </a:lnTo>
                </a:path>
                <a:path w="2121535" h="25400">
                  <a:moveTo>
                    <a:pt x="1536788" y="0"/>
                  </a:moveTo>
                  <a:lnTo>
                    <a:pt x="1536788" y="25400"/>
                  </a:lnTo>
                </a:path>
                <a:path w="2121535" h="25400">
                  <a:moveTo>
                    <a:pt x="1549488" y="0"/>
                  </a:moveTo>
                  <a:lnTo>
                    <a:pt x="1549488" y="25400"/>
                  </a:lnTo>
                </a:path>
                <a:path w="2121535" h="25400">
                  <a:moveTo>
                    <a:pt x="1562188" y="0"/>
                  </a:moveTo>
                  <a:lnTo>
                    <a:pt x="1562188" y="25400"/>
                  </a:lnTo>
                </a:path>
                <a:path w="2121535" h="25400">
                  <a:moveTo>
                    <a:pt x="1574888" y="0"/>
                  </a:moveTo>
                  <a:lnTo>
                    <a:pt x="1574888" y="25400"/>
                  </a:lnTo>
                </a:path>
                <a:path w="2121535" h="25400">
                  <a:moveTo>
                    <a:pt x="1587588" y="0"/>
                  </a:moveTo>
                  <a:lnTo>
                    <a:pt x="1587588" y="25400"/>
                  </a:lnTo>
                </a:path>
                <a:path w="2121535" h="25400">
                  <a:moveTo>
                    <a:pt x="1600288" y="0"/>
                  </a:moveTo>
                  <a:lnTo>
                    <a:pt x="1600288" y="25400"/>
                  </a:lnTo>
                </a:path>
                <a:path w="2121535" h="25400">
                  <a:moveTo>
                    <a:pt x="1613001" y="0"/>
                  </a:moveTo>
                  <a:lnTo>
                    <a:pt x="1613001" y="25400"/>
                  </a:lnTo>
                </a:path>
                <a:path w="2121535" h="25400">
                  <a:moveTo>
                    <a:pt x="1625701" y="0"/>
                  </a:moveTo>
                  <a:lnTo>
                    <a:pt x="1625701" y="25400"/>
                  </a:lnTo>
                </a:path>
                <a:path w="2121535" h="25400">
                  <a:moveTo>
                    <a:pt x="1638401" y="0"/>
                  </a:moveTo>
                  <a:lnTo>
                    <a:pt x="1638401" y="25400"/>
                  </a:lnTo>
                </a:path>
                <a:path w="2121535" h="25400">
                  <a:moveTo>
                    <a:pt x="1651101" y="0"/>
                  </a:moveTo>
                  <a:lnTo>
                    <a:pt x="1651101" y="25400"/>
                  </a:lnTo>
                </a:path>
                <a:path w="2121535" h="25400">
                  <a:moveTo>
                    <a:pt x="1663801" y="0"/>
                  </a:moveTo>
                  <a:lnTo>
                    <a:pt x="1663801" y="25400"/>
                  </a:lnTo>
                </a:path>
                <a:path w="2121535" h="25400">
                  <a:moveTo>
                    <a:pt x="1676501" y="0"/>
                  </a:moveTo>
                  <a:lnTo>
                    <a:pt x="1676501" y="25400"/>
                  </a:lnTo>
                </a:path>
                <a:path w="2121535" h="25400">
                  <a:moveTo>
                    <a:pt x="1689201" y="0"/>
                  </a:moveTo>
                  <a:lnTo>
                    <a:pt x="1689201" y="25400"/>
                  </a:lnTo>
                </a:path>
                <a:path w="2121535" h="25400">
                  <a:moveTo>
                    <a:pt x="1701901" y="0"/>
                  </a:moveTo>
                  <a:lnTo>
                    <a:pt x="1701901" y="25400"/>
                  </a:lnTo>
                </a:path>
                <a:path w="2121535" h="25400">
                  <a:moveTo>
                    <a:pt x="1714601" y="0"/>
                  </a:moveTo>
                  <a:lnTo>
                    <a:pt x="1714601" y="25400"/>
                  </a:lnTo>
                </a:path>
                <a:path w="2121535" h="25400">
                  <a:moveTo>
                    <a:pt x="1727301" y="0"/>
                  </a:moveTo>
                  <a:lnTo>
                    <a:pt x="1727301" y="25400"/>
                  </a:lnTo>
                </a:path>
                <a:path w="2121535" h="25400">
                  <a:moveTo>
                    <a:pt x="1740001" y="0"/>
                  </a:moveTo>
                  <a:lnTo>
                    <a:pt x="1740001" y="25400"/>
                  </a:lnTo>
                </a:path>
                <a:path w="2121535" h="25400">
                  <a:moveTo>
                    <a:pt x="1752701" y="0"/>
                  </a:moveTo>
                  <a:lnTo>
                    <a:pt x="1752701" y="25400"/>
                  </a:lnTo>
                </a:path>
                <a:path w="2121535" h="25400">
                  <a:moveTo>
                    <a:pt x="1765401" y="0"/>
                  </a:moveTo>
                  <a:lnTo>
                    <a:pt x="1765401" y="25400"/>
                  </a:lnTo>
                </a:path>
                <a:path w="2121535" h="25400">
                  <a:moveTo>
                    <a:pt x="1778101" y="0"/>
                  </a:moveTo>
                  <a:lnTo>
                    <a:pt x="1778101" y="25400"/>
                  </a:lnTo>
                </a:path>
                <a:path w="2121535" h="25400">
                  <a:moveTo>
                    <a:pt x="1790801" y="0"/>
                  </a:moveTo>
                  <a:lnTo>
                    <a:pt x="1790801" y="25400"/>
                  </a:lnTo>
                </a:path>
                <a:path w="2121535" h="25400">
                  <a:moveTo>
                    <a:pt x="1803501" y="0"/>
                  </a:moveTo>
                  <a:lnTo>
                    <a:pt x="1803501" y="25400"/>
                  </a:lnTo>
                </a:path>
                <a:path w="2121535" h="25400">
                  <a:moveTo>
                    <a:pt x="1816214" y="0"/>
                  </a:moveTo>
                  <a:lnTo>
                    <a:pt x="1816214" y="25400"/>
                  </a:lnTo>
                </a:path>
                <a:path w="2121535" h="25400">
                  <a:moveTo>
                    <a:pt x="1828914" y="0"/>
                  </a:moveTo>
                  <a:lnTo>
                    <a:pt x="1828914" y="25400"/>
                  </a:lnTo>
                </a:path>
                <a:path w="2121535" h="25400">
                  <a:moveTo>
                    <a:pt x="1841614" y="0"/>
                  </a:moveTo>
                  <a:lnTo>
                    <a:pt x="1841614" y="25400"/>
                  </a:lnTo>
                </a:path>
                <a:path w="2121535" h="25400">
                  <a:moveTo>
                    <a:pt x="1854314" y="0"/>
                  </a:moveTo>
                  <a:lnTo>
                    <a:pt x="1854314" y="25400"/>
                  </a:lnTo>
                </a:path>
                <a:path w="2121535" h="25400">
                  <a:moveTo>
                    <a:pt x="1867014" y="0"/>
                  </a:moveTo>
                  <a:lnTo>
                    <a:pt x="1867014" y="25400"/>
                  </a:lnTo>
                </a:path>
                <a:path w="2121535" h="25400">
                  <a:moveTo>
                    <a:pt x="1879714" y="0"/>
                  </a:moveTo>
                  <a:lnTo>
                    <a:pt x="1879714" y="25400"/>
                  </a:lnTo>
                </a:path>
                <a:path w="2121535" h="25400">
                  <a:moveTo>
                    <a:pt x="1892414" y="0"/>
                  </a:moveTo>
                  <a:lnTo>
                    <a:pt x="1892414" y="25400"/>
                  </a:lnTo>
                </a:path>
                <a:path w="2121535" h="25400">
                  <a:moveTo>
                    <a:pt x="1905114" y="0"/>
                  </a:moveTo>
                  <a:lnTo>
                    <a:pt x="1905114" y="25400"/>
                  </a:lnTo>
                </a:path>
                <a:path w="2121535" h="25400">
                  <a:moveTo>
                    <a:pt x="1917814" y="0"/>
                  </a:moveTo>
                  <a:lnTo>
                    <a:pt x="1917814" y="25400"/>
                  </a:lnTo>
                </a:path>
                <a:path w="2121535" h="25400">
                  <a:moveTo>
                    <a:pt x="1930514" y="0"/>
                  </a:moveTo>
                  <a:lnTo>
                    <a:pt x="1930514" y="25400"/>
                  </a:lnTo>
                </a:path>
                <a:path w="2121535" h="25400">
                  <a:moveTo>
                    <a:pt x="1943214" y="0"/>
                  </a:moveTo>
                  <a:lnTo>
                    <a:pt x="1943214" y="25400"/>
                  </a:lnTo>
                </a:path>
                <a:path w="2121535" h="25400">
                  <a:moveTo>
                    <a:pt x="1955914" y="0"/>
                  </a:moveTo>
                  <a:lnTo>
                    <a:pt x="1955914" y="25400"/>
                  </a:lnTo>
                </a:path>
                <a:path w="2121535" h="25400">
                  <a:moveTo>
                    <a:pt x="1968614" y="0"/>
                  </a:moveTo>
                  <a:lnTo>
                    <a:pt x="1968614" y="25400"/>
                  </a:lnTo>
                </a:path>
                <a:path w="2121535" h="25400">
                  <a:moveTo>
                    <a:pt x="1981314" y="0"/>
                  </a:moveTo>
                  <a:lnTo>
                    <a:pt x="1981314" y="25400"/>
                  </a:lnTo>
                </a:path>
                <a:path w="2121535" h="25400">
                  <a:moveTo>
                    <a:pt x="1994014" y="0"/>
                  </a:moveTo>
                  <a:lnTo>
                    <a:pt x="1994014" y="25400"/>
                  </a:lnTo>
                </a:path>
                <a:path w="2121535" h="25400">
                  <a:moveTo>
                    <a:pt x="2006714" y="0"/>
                  </a:moveTo>
                  <a:lnTo>
                    <a:pt x="2006714" y="25400"/>
                  </a:lnTo>
                </a:path>
                <a:path w="2121535" h="25400">
                  <a:moveTo>
                    <a:pt x="2019427" y="0"/>
                  </a:moveTo>
                  <a:lnTo>
                    <a:pt x="2019427" y="25400"/>
                  </a:lnTo>
                </a:path>
                <a:path w="2121535" h="25400">
                  <a:moveTo>
                    <a:pt x="2032127" y="0"/>
                  </a:moveTo>
                  <a:lnTo>
                    <a:pt x="2032127" y="25400"/>
                  </a:lnTo>
                </a:path>
                <a:path w="2121535" h="25400">
                  <a:moveTo>
                    <a:pt x="2044827" y="0"/>
                  </a:moveTo>
                  <a:lnTo>
                    <a:pt x="2044827" y="25400"/>
                  </a:lnTo>
                </a:path>
                <a:path w="2121535" h="25400">
                  <a:moveTo>
                    <a:pt x="2057527" y="0"/>
                  </a:moveTo>
                  <a:lnTo>
                    <a:pt x="2057527" y="25400"/>
                  </a:lnTo>
                </a:path>
                <a:path w="2121535" h="25400">
                  <a:moveTo>
                    <a:pt x="2070227" y="0"/>
                  </a:moveTo>
                  <a:lnTo>
                    <a:pt x="2070227" y="25400"/>
                  </a:lnTo>
                </a:path>
                <a:path w="2121535" h="25400">
                  <a:moveTo>
                    <a:pt x="2082927" y="0"/>
                  </a:moveTo>
                  <a:lnTo>
                    <a:pt x="2082927" y="25400"/>
                  </a:lnTo>
                </a:path>
                <a:path w="2121535" h="25400">
                  <a:moveTo>
                    <a:pt x="2095627" y="0"/>
                  </a:moveTo>
                  <a:lnTo>
                    <a:pt x="2095627" y="25400"/>
                  </a:lnTo>
                </a:path>
                <a:path w="2121535" h="25400">
                  <a:moveTo>
                    <a:pt x="2108327" y="0"/>
                  </a:moveTo>
                  <a:lnTo>
                    <a:pt x="2108327" y="25400"/>
                  </a:lnTo>
                </a:path>
                <a:path w="2121535" h="25400">
                  <a:moveTo>
                    <a:pt x="2121027" y="0"/>
                  </a:moveTo>
                  <a:lnTo>
                    <a:pt x="2121027" y="25400"/>
                  </a:lnTo>
                </a:path>
              </a:pathLst>
            </a:custGeom>
            <a:ln w="4749">
              <a:solidFill>
                <a:srgbClr val="535759"/>
              </a:solidFill>
            </a:ln>
          </p:spPr>
          <p:txBody>
            <a:bodyPr wrap="square" lIns="0" tIns="0" rIns="0" bIns="0" rtlCol="0"/>
            <a:lstStyle/>
            <a:p>
              <a:endParaRPr sz="1400"/>
            </a:p>
          </p:txBody>
        </p:sp>
        <p:sp>
          <p:nvSpPr>
            <p:cNvPr id="22" name="object 19"/>
            <p:cNvSpPr/>
            <p:nvPr/>
          </p:nvSpPr>
          <p:spPr>
            <a:xfrm>
              <a:off x="6047740" y="2788413"/>
              <a:ext cx="0" cy="91440"/>
            </a:xfrm>
            <a:custGeom>
              <a:avLst/>
              <a:gdLst/>
              <a:ahLst/>
              <a:cxnLst/>
              <a:rect l="l" t="t" r="r" b="b"/>
              <a:pathLst>
                <a:path h="91439">
                  <a:moveTo>
                    <a:pt x="0" y="0"/>
                  </a:moveTo>
                  <a:lnTo>
                    <a:pt x="0" y="91440"/>
                  </a:lnTo>
                </a:path>
              </a:pathLst>
            </a:custGeom>
            <a:ln w="20320">
              <a:solidFill>
                <a:srgbClr val="535759"/>
              </a:solidFill>
            </a:ln>
          </p:spPr>
          <p:txBody>
            <a:bodyPr wrap="square" lIns="0" tIns="0" rIns="0" bIns="0" rtlCol="0"/>
            <a:lstStyle/>
            <a:p>
              <a:endParaRPr sz="1400"/>
            </a:p>
          </p:txBody>
        </p:sp>
      </p:grpSp>
      <p:grpSp>
        <p:nvGrpSpPr>
          <p:cNvPr id="23" name="object 20"/>
          <p:cNvGrpSpPr/>
          <p:nvPr/>
        </p:nvGrpSpPr>
        <p:grpSpPr>
          <a:xfrm>
            <a:off x="4495800" y="1684020"/>
            <a:ext cx="1248587" cy="62640"/>
            <a:chOff x="6135370" y="2788413"/>
            <a:chExt cx="1957070" cy="91440"/>
          </a:xfrm>
        </p:grpSpPr>
        <p:sp>
          <p:nvSpPr>
            <p:cNvPr id="24" name="object 21"/>
            <p:cNvSpPr/>
            <p:nvPr/>
          </p:nvSpPr>
          <p:spPr>
            <a:xfrm>
              <a:off x="6147904" y="2821432"/>
              <a:ext cx="1931035" cy="25400"/>
            </a:xfrm>
            <a:custGeom>
              <a:avLst/>
              <a:gdLst/>
              <a:ahLst/>
              <a:cxnLst/>
              <a:rect l="l" t="t" r="r" b="b"/>
              <a:pathLst>
                <a:path w="1931034" h="25400">
                  <a:moveTo>
                    <a:pt x="0" y="0"/>
                  </a:moveTo>
                  <a:lnTo>
                    <a:pt x="0" y="25400"/>
                  </a:lnTo>
                </a:path>
                <a:path w="1931034" h="25400">
                  <a:moveTo>
                    <a:pt x="12700" y="0"/>
                  </a:moveTo>
                  <a:lnTo>
                    <a:pt x="12700" y="25400"/>
                  </a:lnTo>
                </a:path>
                <a:path w="1931034" h="25400">
                  <a:moveTo>
                    <a:pt x="25400" y="0"/>
                  </a:moveTo>
                  <a:lnTo>
                    <a:pt x="25400" y="25400"/>
                  </a:lnTo>
                </a:path>
                <a:path w="1931034" h="25400">
                  <a:moveTo>
                    <a:pt x="38100" y="0"/>
                  </a:moveTo>
                  <a:lnTo>
                    <a:pt x="38100" y="25400"/>
                  </a:lnTo>
                </a:path>
                <a:path w="1931034" h="25400">
                  <a:moveTo>
                    <a:pt x="50800" y="0"/>
                  </a:moveTo>
                  <a:lnTo>
                    <a:pt x="50800" y="25400"/>
                  </a:lnTo>
                </a:path>
                <a:path w="1931034" h="25400">
                  <a:moveTo>
                    <a:pt x="63500" y="0"/>
                  </a:moveTo>
                  <a:lnTo>
                    <a:pt x="63500" y="25400"/>
                  </a:lnTo>
                </a:path>
                <a:path w="1931034" h="25400">
                  <a:moveTo>
                    <a:pt x="76200" y="0"/>
                  </a:moveTo>
                  <a:lnTo>
                    <a:pt x="76200" y="25400"/>
                  </a:lnTo>
                </a:path>
                <a:path w="1931034" h="25400">
                  <a:moveTo>
                    <a:pt x="88900" y="0"/>
                  </a:moveTo>
                  <a:lnTo>
                    <a:pt x="88900" y="25400"/>
                  </a:lnTo>
                </a:path>
                <a:path w="1931034" h="25400">
                  <a:moveTo>
                    <a:pt x="101600" y="0"/>
                  </a:moveTo>
                  <a:lnTo>
                    <a:pt x="101600" y="25400"/>
                  </a:lnTo>
                </a:path>
                <a:path w="1931034" h="25400">
                  <a:moveTo>
                    <a:pt x="114312" y="0"/>
                  </a:moveTo>
                  <a:lnTo>
                    <a:pt x="114312" y="25400"/>
                  </a:lnTo>
                </a:path>
                <a:path w="1931034" h="25400">
                  <a:moveTo>
                    <a:pt x="127012" y="0"/>
                  </a:moveTo>
                  <a:lnTo>
                    <a:pt x="127012" y="25400"/>
                  </a:lnTo>
                </a:path>
                <a:path w="1931034" h="25400">
                  <a:moveTo>
                    <a:pt x="139712" y="0"/>
                  </a:moveTo>
                  <a:lnTo>
                    <a:pt x="139712" y="25400"/>
                  </a:lnTo>
                </a:path>
                <a:path w="1931034" h="25400">
                  <a:moveTo>
                    <a:pt x="152412" y="0"/>
                  </a:moveTo>
                  <a:lnTo>
                    <a:pt x="152412" y="25400"/>
                  </a:lnTo>
                </a:path>
                <a:path w="1931034" h="25400">
                  <a:moveTo>
                    <a:pt x="165112" y="0"/>
                  </a:moveTo>
                  <a:lnTo>
                    <a:pt x="165112" y="25400"/>
                  </a:lnTo>
                </a:path>
                <a:path w="1931034" h="25400">
                  <a:moveTo>
                    <a:pt x="177812" y="0"/>
                  </a:moveTo>
                  <a:lnTo>
                    <a:pt x="177812" y="25400"/>
                  </a:lnTo>
                </a:path>
                <a:path w="1931034" h="25400">
                  <a:moveTo>
                    <a:pt x="190512" y="0"/>
                  </a:moveTo>
                  <a:lnTo>
                    <a:pt x="190512" y="25400"/>
                  </a:lnTo>
                </a:path>
                <a:path w="1931034" h="25400">
                  <a:moveTo>
                    <a:pt x="203212" y="0"/>
                  </a:moveTo>
                  <a:lnTo>
                    <a:pt x="203212" y="25400"/>
                  </a:lnTo>
                </a:path>
                <a:path w="1931034" h="25400">
                  <a:moveTo>
                    <a:pt x="215912" y="0"/>
                  </a:moveTo>
                  <a:lnTo>
                    <a:pt x="215912" y="25400"/>
                  </a:lnTo>
                </a:path>
                <a:path w="1931034" h="25400">
                  <a:moveTo>
                    <a:pt x="228612" y="0"/>
                  </a:moveTo>
                  <a:lnTo>
                    <a:pt x="228612" y="25400"/>
                  </a:lnTo>
                </a:path>
                <a:path w="1931034" h="25400">
                  <a:moveTo>
                    <a:pt x="241312" y="0"/>
                  </a:moveTo>
                  <a:lnTo>
                    <a:pt x="241312" y="25400"/>
                  </a:lnTo>
                </a:path>
                <a:path w="1931034" h="25400">
                  <a:moveTo>
                    <a:pt x="254012" y="0"/>
                  </a:moveTo>
                  <a:lnTo>
                    <a:pt x="254012" y="25400"/>
                  </a:lnTo>
                </a:path>
                <a:path w="1931034" h="25400">
                  <a:moveTo>
                    <a:pt x="266712" y="0"/>
                  </a:moveTo>
                  <a:lnTo>
                    <a:pt x="266712" y="25400"/>
                  </a:lnTo>
                </a:path>
                <a:path w="1931034" h="25400">
                  <a:moveTo>
                    <a:pt x="279412" y="0"/>
                  </a:moveTo>
                  <a:lnTo>
                    <a:pt x="279412" y="25400"/>
                  </a:lnTo>
                </a:path>
                <a:path w="1931034" h="25400">
                  <a:moveTo>
                    <a:pt x="292112" y="0"/>
                  </a:moveTo>
                  <a:lnTo>
                    <a:pt x="292112" y="25400"/>
                  </a:lnTo>
                </a:path>
                <a:path w="1931034" h="25400">
                  <a:moveTo>
                    <a:pt x="304812" y="0"/>
                  </a:moveTo>
                  <a:lnTo>
                    <a:pt x="304812" y="25400"/>
                  </a:lnTo>
                </a:path>
                <a:path w="1931034" h="25400">
                  <a:moveTo>
                    <a:pt x="317525" y="0"/>
                  </a:moveTo>
                  <a:lnTo>
                    <a:pt x="317525" y="25400"/>
                  </a:lnTo>
                </a:path>
                <a:path w="1931034" h="25400">
                  <a:moveTo>
                    <a:pt x="330225" y="0"/>
                  </a:moveTo>
                  <a:lnTo>
                    <a:pt x="330225" y="25400"/>
                  </a:lnTo>
                </a:path>
                <a:path w="1931034" h="25400">
                  <a:moveTo>
                    <a:pt x="342925" y="0"/>
                  </a:moveTo>
                  <a:lnTo>
                    <a:pt x="342925" y="25400"/>
                  </a:lnTo>
                </a:path>
                <a:path w="1931034" h="25400">
                  <a:moveTo>
                    <a:pt x="355625" y="0"/>
                  </a:moveTo>
                  <a:lnTo>
                    <a:pt x="355625" y="25400"/>
                  </a:lnTo>
                </a:path>
                <a:path w="1931034" h="25400">
                  <a:moveTo>
                    <a:pt x="368325" y="0"/>
                  </a:moveTo>
                  <a:lnTo>
                    <a:pt x="368325" y="25400"/>
                  </a:lnTo>
                </a:path>
                <a:path w="1931034" h="25400">
                  <a:moveTo>
                    <a:pt x="381025" y="0"/>
                  </a:moveTo>
                  <a:lnTo>
                    <a:pt x="381025" y="25400"/>
                  </a:lnTo>
                </a:path>
                <a:path w="1931034" h="25400">
                  <a:moveTo>
                    <a:pt x="393725" y="0"/>
                  </a:moveTo>
                  <a:lnTo>
                    <a:pt x="393725" y="25400"/>
                  </a:lnTo>
                </a:path>
                <a:path w="1931034" h="25400">
                  <a:moveTo>
                    <a:pt x="406425" y="0"/>
                  </a:moveTo>
                  <a:lnTo>
                    <a:pt x="406425" y="25400"/>
                  </a:lnTo>
                </a:path>
                <a:path w="1931034" h="25400">
                  <a:moveTo>
                    <a:pt x="419125" y="0"/>
                  </a:moveTo>
                  <a:lnTo>
                    <a:pt x="419125" y="25400"/>
                  </a:lnTo>
                </a:path>
                <a:path w="1931034" h="25400">
                  <a:moveTo>
                    <a:pt x="431825" y="0"/>
                  </a:moveTo>
                  <a:lnTo>
                    <a:pt x="431825" y="25400"/>
                  </a:lnTo>
                </a:path>
                <a:path w="1931034" h="25400">
                  <a:moveTo>
                    <a:pt x="444525" y="0"/>
                  </a:moveTo>
                  <a:lnTo>
                    <a:pt x="444525" y="25400"/>
                  </a:lnTo>
                </a:path>
                <a:path w="1931034" h="25400">
                  <a:moveTo>
                    <a:pt x="457225" y="0"/>
                  </a:moveTo>
                  <a:lnTo>
                    <a:pt x="457225" y="25400"/>
                  </a:lnTo>
                </a:path>
                <a:path w="1931034" h="25400">
                  <a:moveTo>
                    <a:pt x="469925" y="0"/>
                  </a:moveTo>
                  <a:lnTo>
                    <a:pt x="469925" y="25400"/>
                  </a:lnTo>
                </a:path>
                <a:path w="1931034" h="25400">
                  <a:moveTo>
                    <a:pt x="482625" y="0"/>
                  </a:moveTo>
                  <a:lnTo>
                    <a:pt x="482625" y="25400"/>
                  </a:lnTo>
                </a:path>
                <a:path w="1931034" h="25400">
                  <a:moveTo>
                    <a:pt x="495325" y="0"/>
                  </a:moveTo>
                  <a:lnTo>
                    <a:pt x="495325" y="25400"/>
                  </a:lnTo>
                </a:path>
                <a:path w="1931034" h="25400">
                  <a:moveTo>
                    <a:pt x="508038" y="0"/>
                  </a:moveTo>
                  <a:lnTo>
                    <a:pt x="508038" y="25400"/>
                  </a:lnTo>
                </a:path>
                <a:path w="1931034" h="25400">
                  <a:moveTo>
                    <a:pt x="520738" y="0"/>
                  </a:moveTo>
                  <a:lnTo>
                    <a:pt x="520738" y="25400"/>
                  </a:lnTo>
                </a:path>
                <a:path w="1931034" h="25400">
                  <a:moveTo>
                    <a:pt x="533438" y="0"/>
                  </a:moveTo>
                  <a:lnTo>
                    <a:pt x="533438" y="25400"/>
                  </a:lnTo>
                </a:path>
                <a:path w="1931034" h="25400">
                  <a:moveTo>
                    <a:pt x="546138" y="0"/>
                  </a:moveTo>
                  <a:lnTo>
                    <a:pt x="546138" y="25400"/>
                  </a:lnTo>
                </a:path>
                <a:path w="1931034" h="25400">
                  <a:moveTo>
                    <a:pt x="558838" y="0"/>
                  </a:moveTo>
                  <a:lnTo>
                    <a:pt x="558838" y="25400"/>
                  </a:lnTo>
                </a:path>
                <a:path w="1931034" h="25400">
                  <a:moveTo>
                    <a:pt x="571538" y="0"/>
                  </a:moveTo>
                  <a:lnTo>
                    <a:pt x="571538" y="25400"/>
                  </a:lnTo>
                </a:path>
                <a:path w="1931034" h="25400">
                  <a:moveTo>
                    <a:pt x="584238" y="0"/>
                  </a:moveTo>
                  <a:lnTo>
                    <a:pt x="584238" y="25400"/>
                  </a:lnTo>
                </a:path>
                <a:path w="1931034" h="25400">
                  <a:moveTo>
                    <a:pt x="596938" y="0"/>
                  </a:moveTo>
                  <a:lnTo>
                    <a:pt x="596938" y="25400"/>
                  </a:lnTo>
                </a:path>
                <a:path w="1931034" h="25400">
                  <a:moveTo>
                    <a:pt x="609638" y="0"/>
                  </a:moveTo>
                  <a:lnTo>
                    <a:pt x="609638" y="25400"/>
                  </a:lnTo>
                </a:path>
                <a:path w="1931034" h="25400">
                  <a:moveTo>
                    <a:pt x="622338" y="0"/>
                  </a:moveTo>
                  <a:lnTo>
                    <a:pt x="622338" y="25400"/>
                  </a:lnTo>
                </a:path>
                <a:path w="1931034" h="25400">
                  <a:moveTo>
                    <a:pt x="635038" y="0"/>
                  </a:moveTo>
                  <a:lnTo>
                    <a:pt x="635038" y="25400"/>
                  </a:lnTo>
                </a:path>
                <a:path w="1931034" h="25400">
                  <a:moveTo>
                    <a:pt x="647738" y="0"/>
                  </a:moveTo>
                  <a:lnTo>
                    <a:pt x="647738" y="25400"/>
                  </a:lnTo>
                </a:path>
                <a:path w="1931034" h="25400">
                  <a:moveTo>
                    <a:pt x="660438" y="0"/>
                  </a:moveTo>
                  <a:lnTo>
                    <a:pt x="660438" y="25400"/>
                  </a:lnTo>
                </a:path>
                <a:path w="1931034" h="25400">
                  <a:moveTo>
                    <a:pt x="673138" y="0"/>
                  </a:moveTo>
                  <a:lnTo>
                    <a:pt x="673138" y="25400"/>
                  </a:lnTo>
                </a:path>
                <a:path w="1931034" h="25400">
                  <a:moveTo>
                    <a:pt x="685838" y="0"/>
                  </a:moveTo>
                  <a:lnTo>
                    <a:pt x="685838" y="25400"/>
                  </a:lnTo>
                </a:path>
                <a:path w="1931034" h="25400">
                  <a:moveTo>
                    <a:pt x="698538" y="0"/>
                  </a:moveTo>
                  <a:lnTo>
                    <a:pt x="698538" y="25400"/>
                  </a:lnTo>
                </a:path>
                <a:path w="1931034" h="25400">
                  <a:moveTo>
                    <a:pt x="711238" y="0"/>
                  </a:moveTo>
                  <a:lnTo>
                    <a:pt x="711238" y="25400"/>
                  </a:lnTo>
                </a:path>
                <a:path w="1931034" h="25400">
                  <a:moveTo>
                    <a:pt x="723938" y="0"/>
                  </a:moveTo>
                  <a:lnTo>
                    <a:pt x="723938" y="25400"/>
                  </a:lnTo>
                </a:path>
                <a:path w="1931034" h="25400">
                  <a:moveTo>
                    <a:pt x="736650" y="0"/>
                  </a:moveTo>
                  <a:lnTo>
                    <a:pt x="736650" y="25400"/>
                  </a:lnTo>
                </a:path>
                <a:path w="1931034" h="25400">
                  <a:moveTo>
                    <a:pt x="749350" y="0"/>
                  </a:moveTo>
                  <a:lnTo>
                    <a:pt x="749350" y="25400"/>
                  </a:lnTo>
                </a:path>
                <a:path w="1931034" h="25400">
                  <a:moveTo>
                    <a:pt x="762050" y="0"/>
                  </a:moveTo>
                  <a:lnTo>
                    <a:pt x="762050" y="25400"/>
                  </a:lnTo>
                </a:path>
                <a:path w="1931034" h="25400">
                  <a:moveTo>
                    <a:pt x="774750" y="0"/>
                  </a:moveTo>
                  <a:lnTo>
                    <a:pt x="774750" y="25400"/>
                  </a:lnTo>
                </a:path>
                <a:path w="1931034" h="25400">
                  <a:moveTo>
                    <a:pt x="787450" y="0"/>
                  </a:moveTo>
                  <a:lnTo>
                    <a:pt x="787450" y="25400"/>
                  </a:lnTo>
                </a:path>
                <a:path w="1931034" h="25400">
                  <a:moveTo>
                    <a:pt x="800150" y="0"/>
                  </a:moveTo>
                  <a:lnTo>
                    <a:pt x="800150" y="25400"/>
                  </a:lnTo>
                </a:path>
                <a:path w="1931034" h="25400">
                  <a:moveTo>
                    <a:pt x="812850" y="0"/>
                  </a:moveTo>
                  <a:lnTo>
                    <a:pt x="812850" y="25400"/>
                  </a:lnTo>
                </a:path>
                <a:path w="1931034" h="25400">
                  <a:moveTo>
                    <a:pt x="825550" y="0"/>
                  </a:moveTo>
                  <a:lnTo>
                    <a:pt x="825550" y="25400"/>
                  </a:lnTo>
                </a:path>
                <a:path w="1931034" h="25400">
                  <a:moveTo>
                    <a:pt x="838250" y="0"/>
                  </a:moveTo>
                  <a:lnTo>
                    <a:pt x="838250" y="25400"/>
                  </a:lnTo>
                </a:path>
                <a:path w="1931034" h="25400">
                  <a:moveTo>
                    <a:pt x="850950" y="0"/>
                  </a:moveTo>
                  <a:lnTo>
                    <a:pt x="850950" y="25400"/>
                  </a:lnTo>
                </a:path>
                <a:path w="1931034" h="25400">
                  <a:moveTo>
                    <a:pt x="863650" y="0"/>
                  </a:moveTo>
                  <a:lnTo>
                    <a:pt x="863650" y="25400"/>
                  </a:lnTo>
                </a:path>
                <a:path w="1931034" h="25400">
                  <a:moveTo>
                    <a:pt x="876350" y="0"/>
                  </a:moveTo>
                  <a:lnTo>
                    <a:pt x="876350" y="25400"/>
                  </a:lnTo>
                </a:path>
                <a:path w="1931034" h="25400">
                  <a:moveTo>
                    <a:pt x="889050" y="0"/>
                  </a:moveTo>
                  <a:lnTo>
                    <a:pt x="889050" y="25400"/>
                  </a:lnTo>
                </a:path>
                <a:path w="1931034" h="25400">
                  <a:moveTo>
                    <a:pt x="901750" y="0"/>
                  </a:moveTo>
                  <a:lnTo>
                    <a:pt x="901750" y="25400"/>
                  </a:lnTo>
                </a:path>
                <a:path w="1931034" h="25400">
                  <a:moveTo>
                    <a:pt x="914450" y="0"/>
                  </a:moveTo>
                  <a:lnTo>
                    <a:pt x="914450" y="25400"/>
                  </a:lnTo>
                </a:path>
                <a:path w="1931034" h="25400">
                  <a:moveTo>
                    <a:pt x="927163" y="0"/>
                  </a:moveTo>
                  <a:lnTo>
                    <a:pt x="927163" y="25400"/>
                  </a:lnTo>
                </a:path>
                <a:path w="1931034" h="25400">
                  <a:moveTo>
                    <a:pt x="939863" y="0"/>
                  </a:moveTo>
                  <a:lnTo>
                    <a:pt x="939863" y="25400"/>
                  </a:lnTo>
                </a:path>
                <a:path w="1931034" h="25400">
                  <a:moveTo>
                    <a:pt x="952563" y="0"/>
                  </a:moveTo>
                  <a:lnTo>
                    <a:pt x="952563" y="25400"/>
                  </a:lnTo>
                </a:path>
                <a:path w="1931034" h="25400">
                  <a:moveTo>
                    <a:pt x="965263" y="0"/>
                  </a:moveTo>
                  <a:lnTo>
                    <a:pt x="965263" y="25400"/>
                  </a:lnTo>
                </a:path>
                <a:path w="1931034" h="25400">
                  <a:moveTo>
                    <a:pt x="977963" y="0"/>
                  </a:moveTo>
                  <a:lnTo>
                    <a:pt x="977963" y="25400"/>
                  </a:lnTo>
                </a:path>
                <a:path w="1931034" h="25400">
                  <a:moveTo>
                    <a:pt x="990663" y="0"/>
                  </a:moveTo>
                  <a:lnTo>
                    <a:pt x="990663" y="25400"/>
                  </a:lnTo>
                </a:path>
                <a:path w="1931034" h="25400">
                  <a:moveTo>
                    <a:pt x="1003363" y="0"/>
                  </a:moveTo>
                  <a:lnTo>
                    <a:pt x="1003363" y="25400"/>
                  </a:lnTo>
                </a:path>
                <a:path w="1931034" h="25400">
                  <a:moveTo>
                    <a:pt x="1016063" y="0"/>
                  </a:moveTo>
                  <a:lnTo>
                    <a:pt x="1016063" y="25400"/>
                  </a:lnTo>
                </a:path>
                <a:path w="1931034" h="25400">
                  <a:moveTo>
                    <a:pt x="1028763" y="0"/>
                  </a:moveTo>
                  <a:lnTo>
                    <a:pt x="1028763" y="25400"/>
                  </a:lnTo>
                </a:path>
                <a:path w="1931034" h="25400">
                  <a:moveTo>
                    <a:pt x="1041463" y="0"/>
                  </a:moveTo>
                  <a:lnTo>
                    <a:pt x="1041463" y="25400"/>
                  </a:lnTo>
                </a:path>
                <a:path w="1931034" h="25400">
                  <a:moveTo>
                    <a:pt x="1054163" y="0"/>
                  </a:moveTo>
                  <a:lnTo>
                    <a:pt x="1054163" y="25400"/>
                  </a:lnTo>
                </a:path>
                <a:path w="1931034" h="25400">
                  <a:moveTo>
                    <a:pt x="1066863" y="0"/>
                  </a:moveTo>
                  <a:lnTo>
                    <a:pt x="1066863" y="25400"/>
                  </a:lnTo>
                </a:path>
                <a:path w="1931034" h="25400">
                  <a:moveTo>
                    <a:pt x="1079563" y="0"/>
                  </a:moveTo>
                  <a:lnTo>
                    <a:pt x="1079563" y="25400"/>
                  </a:lnTo>
                </a:path>
                <a:path w="1931034" h="25400">
                  <a:moveTo>
                    <a:pt x="1092263" y="0"/>
                  </a:moveTo>
                  <a:lnTo>
                    <a:pt x="1092263" y="25400"/>
                  </a:lnTo>
                </a:path>
                <a:path w="1931034" h="25400">
                  <a:moveTo>
                    <a:pt x="1104963" y="0"/>
                  </a:moveTo>
                  <a:lnTo>
                    <a:pt x="1104963" y="25400"/>
                  </a:lnTo>
                </a:path>
                <a:path w="1931034" h="25400">
                  <a:moveTo>
                    <a:pt x="1117663" y="0"/>
                  </a:moveTo>
                  <a:lnTo>
                    <a:pt x="1117663" y="25400"/>
                  </a:lnTo>
                </a:path>
                <a:path w="1931034" h="25400">
                  <a:moveTo>
                    <a:pt x="1130363" y="0"/>
                  </a:moveTo>
                  <a:lnTo>
                    <a:pt x="1130363" y="25400"/>
                  </a:lnTo>
                </a:path>
                <a:path w="1931034" h="25400">
                  <a:moveTo>
                    <a:pt x="1143076" y="0"/>
                  </a:moveTo>
                  <a:lnTo>
                    <a:pt x="1143076" y="25400"/>
                  </a:lnTo>
                </a:path>
                <a:path w="1931034" h="25400">
                  <a:moveTo>
                    <a:pt x="1155776" y="0"/>
                  </a:moveTo>
                  <a:lnTo>
                    <a:pt x="1155776" y="25400"/>
                  </a:lnTo>
                </a:path>
                <a:path w="1931034" h="25400">
                  <a:moveTo>
                    <a:pt x="1168476" y="0"/>
                  </a:moveTo>
                  <a:lnTo>
                    <a:pt x="1168476" y="25400"/>
                  </a:lnTo>
                </a:path>
                <a:path w="1931034" h="25400">
                  <a:moveTo>
                    <a:pt x="1181176" y="0"/>
                  </a:moveTo>
                  <a:lnTo>
                    <a:pt x="1181176" y="25400"/>
                  </a:lnTo>
                </a:path>
                <a:path w="1931034" h="25400">
                  <a:moveTo>
                    <a:pt x="1193876" y="0"/>
                  </a:moveTo>
                  <a:lnTo>
                    <a:pt x="1193876" y="25400"/>
                  </a:lnTo>
                </a:path>
                <a:path w="1931034" h="25400">
                  <a:moveTo>
                    <a:pt x="1206576" y="0"/>
                  </a:moveTo>
                  <a:lnTo>
                    <a:pt x="1206576" y="25400"/>
                  </a:lnTo>
                </a:path>
                <a:path w="1931034" h="25400">
                  <a:moveTo>
                    <a:pt x="1219276" y="0"/>
                  </a:moveTo>
                  <a:lnTo>
                    <a:pt x="1219276" y="25400"/>
                  </a:lnTo>
                </a:path>
                <a:path w="1931034" h="25400">
                  <a:moveTo>
                    <a:pt x="1231976" y="0"/>
                  </a:moveTo>
                  <a:lnTo>
                    <a:pt x="1231976" y="25400"/>
                  </a:lnTo>
                </a:path>
                <a:path w="1931034" h="25400">
                  <a:moveTo>
                    <a:pt x="1244676" y="0"/>
                  </a:moveTo>
                  <a:lnTo>
                    <a:pt x="1244676" y="25400"/>
                  </a:lnTo>
                </a:path>
                <a:path w="1931034" h="25400">
                  <a:moveTo>
                    <a:pt x="1257376" y="0"/>
                  </a:moveTo>
                  <a:lnTo>
                    <a:pt x="1257376" y="25400"/>
                  </a:lnTo>
                </a:path>
                <a:path w="1931034" h="25400">
                  <a:moveTo>
                    <a:pt x="1270076" y="0"/>
                  </a:moveTo>
                  <a:lnTo>
                    <a:pt x="1270076" y="25400"/>
                  </a:lnTo>
                </a:path>
                <a:path w="1931034" h="25400">
                  <a:moveTo>
                    <a:pt x="1282776" y="0"/>
                  </a:moveTo>
                  <a:lnTo>
                    <a:pt x="1282776" y="25400"/>
                  </a:lnTo>
                </a:path>
                <a:path w="1931034" h="25400">
                  <a:moveTo>
                    <a:pt x="1295476" y="0"/>
                  </a:moveTo>
                  <a:lnTo>
                    <a:pt x="1295476" y="25400"/>
                  </a:lnTo>
                </a:path>
                <a:path w="1931034" h="25400">
                  <a:moveTo>
                    <a:pt x="1308176" y="0"/>
                  </a:moveTo>
                  <a:lnTo>
                    <a:pt x="1308176" y="25400"/>
                  </a:lnTo>
                </a:path>
                <a:path w="1931034" h="25400">
                  <a:moveTo>
                    <a:pt x="1320876" y="0"/>
                  </a:moveTo>
                  <a:lnTo>
                    <a:pt x="1320876" y="25400"/>
                  </a:lnTo>
                </a:path>
                <a:path w="1931034" h="25400">
                  <a:moveTo>
                    <a:pt x="1333588" y="0"/>
                  </a:moveTo>
                  <a:lnTo>
                    <a:pt x="1333588" y="25400"/>
                  </a:lnTo>
                </a:path>
                <a:path w="1931034" h="25400">
                  <a:moveTo>
                    <a:pt x="1346288" y="0"/>
                  </a:moveTo>
                  <a:lnTo>
                    <a:pt x="1346288" y="25400"/>
                  </a:lnTo>
                </a:path>
                <a:path w="1931034" h="25400">
                  <a:moveTo>
                    <a:pt x="1358988" y="0"/>
                  </a:moveTo>
                  <a:lnTo>
                    <a:pt x="1358988" y="25400"/>
                  </a:lnTo>
                </a:path>
                <a:path w="1931034" h="25400">
                  <a:moveTo>
                    <a:pt x="1371688" y="0"/>
                  </a:moveTo>
                  <a:lnTo>
                    <a:pt x="1371688" y="25400"/>
                  </a:lnTo>
                </a:path>
                <a:path w="1931034" h="25400">
                  <a:moveTo>
                    <a:pt x="1384388" y="0"/>
                  </a:moveTo>
                  <a:lnTo>
                    <a:pt x="1384388" y="25400"/>
                  </a:lnTo>
                </a:path>
                <a:path w="1931034" h="25400">
                  <a:moveTo>
                    <a:pt x="1397088" y="0"/>
                  </a:moveTo>
                  <a:lnTo>
                    <a:pt x="1397088" y="25400"/>
                  </a:lnTo>
                </a:path>
                <a:path w="1931034" h="25400">
                  <a:moveTo>
                    <a:pt x="1409788" y="0"/>
                  </a:moveTo>
                  <a:lnTo>
                    <a:pt x="1409788" y="25400"/>
                  </a:lnTo>
                </a:path>
                <a:path w="1931034" h="25400">
                  <a:moveTo>
                    <a:pt x="1422488" y="0"/>
                  </a:moveTo>
                  <a:lnTo>
                    <a:pt x="1422488" y="25400"/>
                  </a:lnTo>
                </a:path>
                <a:path w="1931034" h="25400">
                  <a:moveTo>
                    <a:pt x="1435188" y="0"/>
                  </a:moveTo>
                  <a:lnTo>
                    <a:pt x="1435188" y="25400"/>
                  </a:lnTo>
                </a:path>
                <a:path w="1931034" h="25400">
                  <a:moveTo>
                    <a:pt x="1447888" y="0"/>
                  </a:moveTo>
                  <a:lnTo>
                    <a:pt x="1447888" y="25400"/>
                  </a:lnTo>
                </a:path>
                <a:path w="1931034" h="25400">
                  <a:moveTo>
                    <a:pt x="1460588" y="0"/>
                  </a:moveTo>
                  <a:lnTo>
                    <a:pt x="1460588" y="25400"/>
                  </a:lnTo>
                </a:path>
                <a:path w="1931034" h="25400">
                  <a:moveTo>
                    <a:pt x="1473288" y="0"/>
                  </a:moveTo>
                  <a:lnTo>
                    <a:pt x="1473288" y="25400"/>
                  </a:lnTo>
                </a:path>
                <a:path w="1931034" h="25400">
                  <a:moveTo>
                    <a:pt x="1485988" y="0"/>
                  </a:moveTo>
                  <a:lnTo>
                    <a:pt x="1485988" y="25400"/>
                  </a:lnTo>
                </a:path>
                <a:path w="1931034" h="25400">
                  <a:moveTo>
                    <a:pt x="1498688" y="0"/>
                  </a:moveTo>
                  <a:lnTo>
                    <a:pt x="1498688" y="25400"/>
                  </a:lnTo>
                </a:path>
                <a:path w="1931034" h="25400">
                  <a:moveTo>
                    <a:pt x="1511388" y="0"/>
                  </a:moveTo>
                  <a:lnTo>
                    <a:pt x="1511388" y="25400"/>
                  </a:lnTo>
                </a:path>
                <a:path w="1931034" h="25400">
                  <a:moveTo>
                    <a:pt x="1524088" y="0"/>
                  </a:moveTo>
                  <a:lnTo>
                    <a:pt x="1524088" y="25400"/>
                  </a:lnTo>
                </a:path>
                <a:path w="1931034" h="25400">
                  <a:moveTo>
                    <a:pt x="1536801" y="0"/>
                  </a:moveTo>
                  <a:lnTo>
                    <a:pt x="1536801" y="25400"/>
                  </a:lnTo>
                </a:path>
                <a:path w="1931034" h="25400">
                  <a:moveTo>
                    <a:pt x="1549501" y="0"/>
                  </a:moveTo>
                  <a:lnTo>
                    <a:pt x="1549501" y="25400"/>
                  </a:lnTo>
                </a:path>
                <a:path w="1931034" h="25400">
                  <a:moveTo>
                    <a:pt x="1562201" y="0"/>
                  </a:moveTo>
                  <a:lnTo>
                    <a:pt x="1562201" y="25400"/>
                  </a:lnTo>
                </a:path>
                <a:path w="1931034" h="25400">
                  <a:moveTo>
                    <a:pt x="1574901" y="0"/>
                  </a:moveTo>
                  <a:lnTo>
                    <a:pt x="1574901" y="25400"/>
                  </a:lnTo>
                </a:path>
                <a:path w="1931034" h="25400">
                  <a:moveTo>
                    <a:pt x="1587601" y="0"/>
                  </a:moveTo>
                  <a:lnTo>
                    <a:pt x="1587601" y="25400"/>
                  </a:lnTo>
                </a:path>
                <a:path w="1931034" h="25400">
                  <a:moveTo>
                    <a:pt x="1600301" y="0"/>
                  </a:moveTo>
                  <a:lnTo>
                    <a:pt x="1600301" y="25400"/>
                  </a:lnTo>
                </a:path>
                <a:path w="1931034" h="25400">
                  <a:moveTo>
                    <a:pt x="1613001" y="0"/>
                  </a:moveTo>
                  <a:lnTo>
                    <a:pt x="1613001" y="25400"/>
                  </a:lnTo>
                </a:path>
                <a:path w="1931034" h="25400">
                  <a:moveTo>
                    <a:pt x="1625701" y="0"/>
                  </a:moveTo>
                  <a:lnTo>
                    <a:pt x="1625701" y="25400"/>
                  </a:lnTo>
                </a:path>
                <a:path w="1931034" h="25400">
                  <a:moveTo>
                    <a:pt x="1638401" y="0"/>
                  </a:moveTo>
                  <a:lnTo>
                    <a:pt x="1638401" y="25400"/>
                  </a:lnTo>
                </a:path>
                <a:path w="1931034" h="25400">
                  <a:moveTo>
                    <a:pt x="1651101" y="0"/>
                  </a:moveTo>
                  <a:lnTo>
                    <a:pt x="1651101" y="25400"/>
                  </a:lnTo>
                </a:path>
                <a:path w="1931034" h="25400">
                  <a:moveTo>
                    <a:pt x="1663801" y="0"/>
                  </a:moveTo>
                  <a:lnTo>
                    <a:pt x="1663801" y="25400"/>
                  </a:lnTo>
                </a:path>
                <a:path w="1931034" h="25400">
                  <a:moveTo>
                    <a:pt x="1676501" y="0"/>
                  </a:moveTo>
                  <a:lnTo>
                    <a:pt x="1676501" y="25400"/>
                  </a:lnTo>
                </a:path>
                <a:path w="1931034" h="25400">
                  <a:moveTo>
                    <a:pt x="1689201" y="0"/>
                  </a:moveTo>
                  <a:lnTo>
                    <a:pt x="1689201" y="25400"/>
                  </a:lnTo>
                </a:path>
                <a:path w="1931034" h="25400">
                  <a:moveTo>
                    <a:pt x="1701901" y="0"/>
                  </a:moveTo>
                  <a:lnTo>
                    <a:pt x="1701901" y="25400"/>
                  </a:lnTo>
                </a:path>
                <a:path w="1931034" h="25400">
                  <a:moveTo>
                    <a:pt x="1714601" y="0"/>
                  </a:moveTo>
                  <a:lnTo>
                    <a:pt x="1714601" y="25400"/>
                  </a:lnTo>
                </a:path>
                <a:path w="1931034" h="25400">
                  <a:moveTo>
                    <a:pt x="1727301" y="0"/>
                  </a:moveTo>
                  <a:lnTo>
                    <a:pt x="1727301" y="25400"/>
                  </a:lnTo>
                </a:path>
                <a:path w="1931034" h="25400">
                  <a:moveTo>
                    <a:pt x="1740001" y="0"/>
                  </a:moveTo>
                  <a:lnTo>
                    <a:pt x="1740001" y="25400"/>
                  </a:lnTo>
                </a:path>
                <a:path w="1931034" h="25400">
                  <a:moveTo>
                    <a:pt x="1752701" y="0"/>
                  </a:moveTo>
                  <a:lnTo>
                    <a:pt x="1752701" y="25400"/>
                  </a:lnTo>
                </a:path>
                <a:path w="1931034" h="25400">
                  <a:moveTo>
                    <a:pt x="1765414" y="0"/>
                  </a:moveTo>
                  <a:lnTo>
                    <a:pt x="1765414" y="25400"/>
                  </a:lnTo>
                </a:path>
                <a:path w="1931034" h="25400">
                  <a:moveTo>
                    <a:pt x="1778114" y="0"/>
                  </a:moveTo>
                  <a:lnTo>
                    <a:pt x="1778114" y="25400"/>
                  </a:lnTo>
                </a:path>
                <a:path w="1931034" h="25400">
                  <a:moveTo>
                    <a:pt x="1790814" y="0"/>
                  </a:moveTo>
                  <a:lnTo>
                    <a:pt x="1790814" y="25400"/>
                  </a:lnTo>
                </a:path>
                <a:path w="1931034" h="25400">
                  <a:moveTo>
                    <a:pt x="1803514" y="0"/>
                  </a:moveTo>
                  <a:lnTo>
                    <a:pt x="1803514" y="25400"/>
                  </a:lnTo>
                </a:path>
                <a:path w="1931034" h="25400">
                  <a:moveTo>
                    <a:pt x="1816214" y="0"/>
                  </a:moveTo>
                  <a:lnTo>
                    <a:pt x="1816214" y="25400"/>
                  </a:lnTo>
                </a:path>
                <a:path w="1931034" h="25400">
                  <a:moveTo>
                    <a:pt x="1828914" y="0"/>
                  </a:moveTo>
                  <a:lnTo>
                    <a:pt x="1828914" y="25400"/>
                  </a:lnTo>
                </a:path>
                <a:path w="1931034" h="25400">
                  <a:moveTo>
                    <a:pt x="1841614" y="0"/>
                  </a:moveTo>
                  <a:lnTo>
                    <a:pt x="1841614" y="25400"/>
                  </a:lnTo>
                </a:path>
                <a:path w="1931034" h="25400">
                  <a:moveTo>
                    <a:pt x="1854314" y="0"/>
                  </a:moveTo>
                  <a:lnTo>
                    <a:pt x="1854314" y="25400"/>
                  </a:lnTo>
                </a:path>
                <a:path w="1931034" h="25400">
                  <a:moveTo>
                    <a:pt x="1867014" y="0"/>
                  </a:moveTo>
                  <a:lnTo>
                    <a:pt x="1867014" y="25400"/>
                  </a:lnTo>
                </a:path>
                <a:path w="1931034" h="25400">
                  <a:moveTo>
                    <a:pt x="1879714" y="0"/>
                  </a:moveTo>
                  <a:lnTo>
                    <a:pt x="1879714" y="25400"/>
                  </a:lnTo>
                </a:path>
                <a:path w="1931034" h="25400">
                  <a:moveTo>
                    <a:pt x="1892414" y="0"/>
                  </a:moveTo>
                  <a:lnTo>
                    <a:pt x="1892414" y="25400"/>
                  </a:lnTo>
                </a:path>
                <a:path w="1931034" h="25400">
                  <a:moveTo>
                    <a:pt x="1905114" y="0"/>
                  </a:moveTo>
                  <a:lnTo>
                    <a:pt x="1905114" y="25400"/>
                  </a:lnTo>
                </a:path>
                <a:path w="1931034" h="25400">
                  <a:moveTo>
                    <a:pt x="1917814" y="0"/>
                  </a:moveTo>
                  <a:lnTo>
                    <a:pt x="1917814" y="25400"/>
                  </a:lnTo>
                </a:path>
                <a:path w="1931034" h="25400">
                  <a:moveTo>
                    <a:pt x="1930514" y="0"/>
                  </a:moveTo>
                  <a:lnTo>
                    <a:pt x="1930514" y="25400"/>
                  </a:lnTo>
                </a:path>
              </a:pathLst>
            </a:custGeom>
            <a:ln w="4749">
              <a:solidFill>
                <a:srgbClr val="535759"/>
              </a:solidFill>
            </a:ln>
          </p:spPr>
          <p:txBody>
            <a:bodyPr wrap="square" lIns="0" tIns="0" rIns="0" bIns="0" rtlCol="0"/>
            <a:lstStyle/>
            <a:p>
              <a:endParaRPr sz="1400"/>
            </a:p>
          </p:txBody>
        </p:sp>
        <p:sp>
          <p:nvSpPr>
            <p:cNvPr id="25" name="object 22"/>
            <p:cNvSpPr/>
            <p:nvPr/>
          </p:nvSpPr>
          <p:spPr>
            <a:xfrm>
              <a:off x="8090306" y="2821432"/>
              <a:ext cx="0" cy="25400"/>
            </a:xfrm>
            <a:custGeom>
              <a:avLst/>
              <a:gdLst/>
              <a:ahLst/>
              <a:cxnLst/>
              <a:rect l="l" t="t" r="r" b="b"/>
              <a:pathLst>
                <a:path h="25400">
                  <a:moveTo>
                    <a:pt x="0" y="0"/>
                  </a:moveTo>
                  <a:lnTo>
                    <a:pt x="0" y="25400"/>
                  </a:lnTo>
                </a:path>
              </a:pathLst>
            </a:custGeom>
            <a:ln w="3175">
              <a:solidFill>
                <a:srgbClr val="535759"/>
              </a:solidFill>
            </a:ln>
          </p:spPr>
          <p:txBody>
            <a:bodyPr wrap="square" lIns="0" tIns="0" rIns="0" bIns="0" rtlCol="0"/>
            <a:lstStyle/>
            <a:p>
              <a:endParaRPr sz="1400"/>
            </a:p>
          </p:txBody>
        </p:sp>
        <p:sp>
          <p:nvSpPr>
            <p:cNvPr id="26" name="object 23"/>
            <p:cNvSpPr/>
            <p:nvPr/>
          </p:nvSpPr>
          <p:spPr>
            <a:xfrm>
              <a:off x="6145530" y="2788413"/>
              <a:ext cx="0" cy="91440"/>
            </a:xfrm>
            <a:custGeom>
              <a:avLst/>
              <a:gdLst/>
              <a:ahLst/>
              <a:cxnLst/>
              <a:rect l="l" t="t" r="r" b="b"/>
              <a:pathLst>
                <a:path h="91439">
                  <a:moveTo>
                    <a:pt x="0" y="0"/>
                  </a:moveTo>
                  <a:lnTo>
                    <a:pt x="0" y="91440"/>
                  </a:lnTo>
                </a:path>
              </a:pathLst>
            </a:custGeom>
            <a:ln w="20320">
              <a:solidFill>
                <a:srgbClr val="535759"/>
              </a:solidFill>
            </a:ln>
          </p:spPr>
          <p:txBody>
            <a:bodyPr wrap="square" lIns="0" tIns="0" rIns="0" bIns="0" rtlCol="0"/>
            <a:lstStyle/>
            <a:p>
              <a:endParaRPr sz="1400"/>
            </a:p>
          </p:txBody>
        </p:sp>
      </p:grpSp>
      <p:grpSp>
        <p:nvGrpSpPr>
          <p:cNvPr id="27" name="object 24"/>
          <p:cNvGrpSpPr/>
          <p:nvPr/>
        </p:nvGrpSpPr>
        <p:grpSpPr>
          <a:xfrm>
            <a:off x="7142797" y="1678080"/>
            <a:ext cx="1467803" cy="68580"/>
            <a:chOff x="9550971" y="2788413"/>
            <a:chExt cx="1957070" cy="91440"/>
          </a:xfrm>
        </p:grpSpPr>
        <p:sp>
          <p:nvSpPr>
            <p:cNvPr id="28" name="object 25"/>
            <p:cNvSpPr/>
            <p:nvPr/>
          </p:nvSpPr>
          <p:spPr>
            <a:xfrm>
              <a:off x="9552533" y="2821432"/>
              <a:ext cx="0" cy="25400"/>
            </a:xfrm>
            <a:custGeom>
              <a:avLst/>
              <a:gdLst/>
              <a:ahLst/>
              <a:cxnLst/>
              <a:rect l="l" t="t" r="r" b="b"/>
              <a:pathLst>
                <a:path h="25400">
                  <a:moveTo>
                    <a:pt x="0" y="0"/>
                  </a:moveTo>
                  <a:lnTo>
                    <a:pt x="0" y="25400"/>
                  </a:lnTo>
                </a:path>
              </a:pathLst>
            </a:custGeom>
            <a:ln w="3175">
              <a:solidFill>
                <a:srgbClr val="535759"/>
              </a:solidFill>
            </a:ln>
          </p:spPr>
          <p:txBody>
            <a:bodyPr wrap="square" lIns="0" tIns="0" rIns="0" bIns="0" rtlCol="0"/>
            <a:lstStyle/>
            <a:p>
              <a:endParaRPr sz="1400"/>
            </a:p>
          </p:txBody>
        </p:sp>
        <p:sp>
          <p:nvSpPr>
            <p:cNvPr id="29" name="object 26"/>
            <p:cNvSpPr/>
            <p:nvPr/>
          </p:nvSpPr>
          <p:spPr>
            <a:xfrm>
              <a:off x="9564420" y="2821432"/>
              <a:ext cx="1931035" cy="25400"/>
            </a:xfrm>
            <a:custGeom>
              <a:avLst/>
              <a:gdLst/>
              <a:ahLst/>
              <a:cxnLst/>
              <a:rect l="l" t="t" r="r" b="b"/>
              <a:pathLst>
                <a:path w="1931034" h="25400">
                  <a:moveTo>
                    <a:pt x="0" y="0"/>
                  </a:moveTo>
                  <a:lnTo>
                    <a:pt x="0" y="25400"/>
                  </a:lnTo>
                </a:path>
                <a:path w="1931034" h="25400">
                  <a:moveTo>
                    <a:pt x="12699" y="0"/>
                  </a:moveTo>
                  <a:lnTo>
                    <a:pt x="12699" y="25400"/>
                  </a:lnTo>
                </a:path>
                <a:path w="1931034" h="25400">
                  <a:moveTo>
                    <a:pt x="25399" y="0"/>
                  </a:moveTo>
                  <a:lnTo>
                    <a:pt x="25399" y="25400"/>
                  </a:lnTo>
                </a:path>
                <a:path w="1931034" h="25400">
                  <a:moveTo>
                    <a:pt x="38099" y="0"/>
                  </a:moveTo>
                  <a:lnTo>
                    <a:pt x="38099" y="25400"/>
                  </a:lnTo>
                </a:path>
                <a:path w="1931034" h="25400">
                  <a:moveTo>
                    <a:pt x="50799" y="0"/>
                  </a:moveTo>
                  <a:lnTo>
                    <a:pt x="50799" y="25400"/>
                  </a:lnTo>
                </a:path>
                <a:path w="1931034" h="25400">
                  <a:moveTo>
                    <a:pt x="63499" y="0"/>
                  </a:moveTo>
                  <a:lnTo>
                    <a:pt x="63499" y="25400"/>
                  </a:lnTo>
                </a:path>
                <a:path w="1931034" h="25400">
                  <a:moveTo>
                    <a:pt x="76199" y="0"/>
                  </a:moveTo>
                  <a:lnTo>
                    <a:pt x="76199" y="25400"/>
                  </a:lnTo>
                </a:path>
                <a:path w="1931034" h="25400">
                  <a:moveTo>
                    <a:pt x="88899" y="0"/>
                  </a:moveTo>
                  <a:lnTo>
                    <a:pt x="88899" y="25400"/>
                  </a:lnTo>
                </a:path>
                <a:path w="1931034" h="25400">
                  <a:moveTo>
                    <a:pt x="101599" y="0"/>
                  </a:moveTo>
                  <a:lnTo>
                    <a:pt x="101599" y="25400"/>
                  </a:lnTo>
                </a:path>
                <a:path w="1931034" h="25400">
                  <a:moveTo>
                    <a:pt x="114299" y="0"/>
                  </a:moveTo>
                  <a:lnTo>
                    <a:pt x="114299" y="25400"/>
                  </a:lnTo>
                </a:path>
                <a:path w="1931034" h="25400">
                  <a:moveTo>
                    <a:pt x="126999" y="0"/>
                  </a:moveTo>
                  <a:lnTo>
                    <a:pt x="126999" y="25400"/>
                  </a:lnTo>
                </a:path>
                <a:path w="1931034" h="25400">
                  <a:moveTo>
                    <a:pt x="139699" y="0"/>
                  </a:moveTo>
                  <a:lnTo>
                    <a:pt x="139699" y="25400"/>
                  </a:lnTo>
                </a:path>
                <a:path w="1931034" h="25400">
                  <a:moveTo>
                    <a:pt x="152399" y="0"/>
                  </a:moveTo>
                  <a:lnTo>
                    <a:pt x="152399" y="25400"/>
                  </a:lnTo>
                </a:path>
                <a:path w="1931034" h="25400">
                  <a:moveTo>
                    <a:pt x="165099" y="0"/>
                  </a:moveTo>
                  <a:lnTo>
                    <a:pt x="165099" y="25400"/>
                  </a:lnTo>
                </a:path>
                <a:path w="1931034" h="25400">
                  <a:moveTo>
                    <a:pt x="177799" y="0"/>
                  </a:moveTo>
                  <a:lnTo>
                    <a:pt x="177799" y="25400"/>
                  </a:lnTo>
                </a:path>
                <a:path w="1931034" h="25400">
                  <a:moveTo>
                    <a:pt x="190512" y="0"/>
                  </a:moveTo>
                  <a:lnTo>
                    <a:pt x="190512" y="25400"/>
                  </a:lnTo>
                </a:path>
                <a:path w="1931034" h="25400">
                  <a:moveTo>
                    <a:pt x="203212" y="0"/>
                  </a:moveTo>
                  <a:lnTo>
                    <a:pt x="203212" y="25400"/>
                  </a:lnTo>
                </a:path>
                <a:path w="1931034" h="25400">
                  <a:moveTo>
                    <a:pt x="215912" y="0"/>
                  </a:moveTo>
                  <a:lnTo>
                    <a:pt x="215912" y="25400"/>
                  </a:lnTo>
                </a:path>
                <a:path w="1931034" h="25400">
                  <a:moveTo>
                    <a:pt x="228612" y="0"/>
                  </a:moveTo>
                  <a:lnTo>
                    <a:pt x="228612" y="25400"/>
                  </a:lnTo>
                </a:path>
                <a:path w="1931034" h="25400">
                  <a:moveTo>
                    <a:pt x="241312" y="0"/>
                  </a:moveTo>
                  <a:lnTo>
                    <a:pt x="241312" y="25400"/>
                  </a:lnTo>
                </a:path>
                <a:path w="1931034" h="25400">
                  <a:moveTo>
                    <a:pt x="254012" y="0"/>
                  </a:moveTo>
                  <a:lnTo>
                    <a:pt x="254012" y="25400"/>
                  </a:lnTo>
                </a:path>
                <a:path w="1931034" h="25400">
                  <a:moveTo>
                    <a:pt x="266712" y="0"/>
                  </a:moveTo>
                  <a:lnTo>
                    <a:pt x="266712" y="25400"/>
                  </a:lnTo>
                </a:path>
                <a:path w="1931034" h="25400">
                  <a:moveTo>
                    <a:pt x="279412" y="0"/>
                  </a:moveTo>
                  <a:lnTo>
                    <a:pt x="279412" y="25400"/>
                  </a:lnTo>
                </a:path>
                <a:path w="1931034" h="25400">
                  <a:moveTo>
                    <a:pt x="292112" y="0"/>
                  </a:moveTo>
                  <a:lnTo>
                    <a:pt x="292112" y="25400"/>
                  </a:lnTo>
                </a:path>
                <a:path w="1931034" h="25400">
                  <a:moveTo>
                    <a:pt x="304812" y="0"/>
                  </a:moveTo>
                  <a:lnTo>
                    <a:pt x="304812" y="25400"/>
                  </a:lnTo>
                </a:path>
                <a:path w="1931034" h="25400">
                  <a:moveTo>
                    <a:pt x="317512" y="0"/>
                  </a:moveTo>
                  <a:lnTo>
                    <a:pt x="317512" y="25400"/>
                  </a:lnTo>
                </a:path>
                <a:path w="1931034" h="25400">
                  <a:moveTo>
                    <a:pt x="330212" y="0"/>
                  </a:moveTo>
                  <a:lnTo>
                    <a:pt x="330212" y="25400"/>
                  </a:lnTo>
                </a:path>
                <a:path w="1931034" h="25400">
                  <a:moveTo>
                    <a:pt x="342912" y="0"/>
                  </a:moveTo>
                  <a:lnTo>
                    <a:pt x="342912" y="25400"/>
                  </a:lnTo>
                </a:path>
                <a:path w="1931034" h="25400">
                  <a:moveTo>
                    <a:pt x="355612" y="0"/>
                  </a:moveTo>
                  <a:lnTo>
                    <a:pt x="355612" y="25400"/>
                  </a:lnTo>
                </a:path>
                <a:path w="1931034" h="25400">
                  <a:moveTo>
                    <a:pt x="368312" y="0"/>
                  </a:moveTo>
                  <a:lnTo>
                    <a:pt x="368312" y="25400"/>
                  </a:lnTo>
                </a:path>
                <a:path w="1931034" h="25400">
                  <a:moveTo>
                    <a:pt x="381012" y="0"/>
                  </a:moveTo>
                  <a:lnTo>
                    <a:pt x="381012" y="25400"/>
                  </a:lnTo>
                </a:path>
                <a:path w="1931034" h="25400">
                  <a:moveTo>
                    <a:pt x="393712" y="0"/>
                  </a:moveTo>
                  <a:lnTo>
                    <a:pt x="393712" y="25400"/>
                  </a:lnTo>
                </a:path>
                <a:path w="1931034" h="25400">
                  <a:moveTo>
                    <a:pt x="406425" y="0"/>
                  </a:moveTo>
                  <a:lnTo>
                    <a:pt x="406425" y="25400"/>
                  </a:lnTo>
                </a:path>
                <a:path w="1931034" h="25400">
                  <a:moveTo>
                    <a:pt x="419125" y="0"/>
                  </a:moveTo>
                  <a:lnTo>
                    <a:pt x="419125" y="25400"/>
                  </a:lnTo>
                </a:path>
                <a:path w="1931034" h="25400">
                  <a:moveTo>
                    <a:pt x="431825" y="0"/>
                  </a:moveTo>
                  <a:lnTo>
                    <a:pt x="431825" y="25400"/>
                  </a:lnTo>
                </a:path>
                <a:path w="1931034" h="25400">
                  <a:moveTo>
                    <a:pt x="444525" y="0"/>
                  </a:moveTo>
                  <a:lnTo>
                    <a:pt x="444525" y="25400"/>
                  </a:lnTo>
                </a:path>
                <a:path w="1931034" h="25400">
                  <a:moveTo>
                    <a:pt x="457225" y="0"/>
                  </a:moveTo>
                  <a:lnTo>
                    <a:pt x="457225" y="25400"/>
                  </a:lnTo>
                </a:path>
                <a:path w="1931034" h="25400">
                  <a:moveTo>
                    <a:pt x="469925" y="0"/>
                  </a:moveTo>
                  <a:lnTo>
                    <a:pt x="469925" y="25400"/>
                  </a:lnTo>
                </a:path>
                <a:path w="1931034" h="25400">
                  <a:moveTo>
                    <a:pt x="482625" y="0"/>
                  </a:moveTo>
                  <a:lnTo>
                    <a:pt x="482625" y="25400"/>
                  </a:lnTo>
                </a:path>
                <a:path w="1931034" h="25400">
                  <a:moveTo>
                    <a:pt x="495325" y="0"/>
                  </a:moveTo>
                  <a:lnTo>
                    <a:pt x="495325" y="25400"/>
                  </a:lnTo>
                </a:path>
                <a:path w="1931034" h="25400">
                  <a:moveTo>
                    <a:pt x="508025" y="0"/>
                  </a:moveTo>
                  <a:lnTo>
                    <a:pt x="508025" y="25400"/>
                  </a:lnTo>
                </a:path>
                <a:path w="1931034" h="25400">
                  <a:moveTo>
                    <a:pt x="520725" y="0"/>
                  </a:moveTo>
                  <a:lnTo>
                    <a:pt x="520725" y="25400"/>
                  </a:lnTo>
                </a:path>
                <a:path w="1931034" h="25400">
                  <a:moveTo>
                    <a:pt x="533425" y="0"/>
                  </a:moveTo>
                  <a:lnTo>
                    <a:pt x="533425" y="25400"/>
                  </a:lnTo>
                </a:path>
                <a:path w="1931034" h="25400">
                  <a:moveTo>
                    <a:pt x="546125" y="0"/>
                  </a:moveTo>
                  <a:lnTo>
                    <a:pt x="546125" y="25400"/>
                  </a:lnTo>
                </a:path>
                <a:path w="1931034" h="25400">
                  <a:moveTo>
                    <a:pt x="558825" y="0"/>
                  </a:moveTo>
                  <a:lnTo>
                    <a:pt x="558825" y="25400"/>
                  </a:lnTo>
                </a:path>
                <a:path w="1931034" h="25400">
                  <a:moveTo>
                    <a:pt x="571525" y="0"/>
                  </a:moveTo>
                  <a:lnTo>
                    <a:pt x="571525" y="25400"/>
                  </a:lnTo>
                </a:path>
                <a:path w="1931034" h="25400">
                  <a:moveTo>
                    <a:pt x="584225" y="0"/>
                  </a:moveTo>
                  <a:lnTo>
                    <a:pt x="584225" y="25400"/>
                  </a:lnTo>
                </a:path>
                <a:path w="1931034" h="25400">
                  <a:moveTo>
                    <a:pt x="596938" y="0"/>
                  </a:moveTo>
                  <a:lnTo>
                    <a:pt x="596938" y="25400"/>
                  </a:lnTo>
                </a:path>
                <a:path w="1931034" h="25400">
                  <a:moveTo>
                    <a:pt x="609638" y="0"/>
                  </a:moveTo>
                  <a:lnTo>
                    <a:pt x="609638" y="25400"/>
                  </a:lnTo>
                </a:path>
                <a:path w="1931034" h="25400">
                  <a:moveTo>
                    <a:pt x="622338" y="0"/>
                  </a:moveTo>
                  <a:lnTo>
                    <a:pt x="622338" y="25400"/>
                  </a:lnTo>
                </a:path>
                <a:path w="1931034" h="25400">
                  <a:moveTo>
                    <a:pt x="635038" y="0"/>
                  </a:moveTo>
                  <a:lnTo>
                    <a:pt x="635038" y="25400"/>
                  </a:lnTo>
                </a:path>
                <a:path w="1931034" h="25400">
                  <a:moveTo>
                    <a:pt x="647738" y="0"/>
                  </a:moveTo>
                  <a:lnTo>
                    <a:pt x="647738" y="25400"/>
                  </a:lnTo>
                </a:path>
                <a:path w="1931034" h="25400">
                  <a:moveTo>
                    <a:pt x="660438" y="0"/>
                  </a:moveTo>
                  <a:lnTo>
                    <a:pt x="660438" y="25400"/>
                  </a:lnTo>
                </a:path>
                <a:path w="1931034" h="25400">
                  <a:moveTo>
                    <a:pt x="673138" y="0"/>
                  </a:moveTo>
                  <a:lnTo>
                    <a:pt x="673138" y="25400"/>
                  </a:lnTo>
                </a:path>
                <a:path w="1931034" h="25400">
                  <a:moveTo>
                    <a:pt x="685838" y="0"/>
                  </a:moveTo>
                  <a:lnTo>
                    <a:pt x="685838" y="25400"/>
                  </a:lnTo>
                </a:path>
                <a:path w="1931034" h="25400">
                  <a:moveTo>
                    <a:pt x="698538" y="0"/>
                  </a:moveTo>
                  <a:lnTo>
                    <a:pt x="698538" y="25400"/>
                  </a:lnTo>
                </a:path>
                <a:path w="1931034" h="25400">
                  <a:moveTo>
                    <a:pt x="711238" y="0"/>
                  </a:moveTo>
                  <a:lnTo>
                    <a:pt x="711238" y="25400"/>
                  </a:lnTo>
                </a:path>
                <a:path w="1931034" h="25400">
                  <a:moveTo>
                    <a:pt x="723938" y="0"/>
                  </a:moveTo>
                  <a:lnTo>
                    <a:pt x="723938" y="25400"/>
                  </a:lnTo>
                </a:path>
                <a:path w="1931034" h="25400">
                  <a:moveTo>
                    <a:pt x="736638" y="0"/>
                  </a:moveTo>
                  <a:lnTo>
                    <a:pt x="736638" y="25400"/>
                  </a:lnTo>
                </a:path>
                <a:path w="1931034" h="25400">
                  <a:moveTo>
                    <a:pt x="749338" y="0"/>
                  </a:moveTo>
                  <a:lnTo>
                    <a:pt x="749338" y="25400"/>
                  </a:lnTo>
                </a:path>
                <a:path w="1931034" h="25400">
                  <a:moveTo>
                    <a:pt x="762038" y="0"/>
                  </a:moveTo>
                  <a:lnTo>
                    <a:pt x="762038" y="25400"/>
                  </a:lnTo>
                </a:path>
                <a:path w="1931034" h="25400">
                  <a:moveTo>
                    <a:pt x="774738" y="0"/>
                  </a:moveTo>
                  <a:lnTo>
                    <a:pt x="774738" y="25400"/>
                  </a:lnTo>
                </a:path>
                <a:path w="1931034" h="25400">
                  <a:moveTo>
                    <a:pt x="787438" y="0"/>
                  </a:moveTo>
                  <a:lnTo>
                    <a:pt x="787438" y="25400"/>
                  </a:lnTo>
                </a:path>
                <a:path w="1931034" h="25400">
                  <a:moveTo>
                    <a:pt x="800150" y="0"/>
                  </a:moveTo>
                  <a:lnTo>
                    <a:pt x="800150" y="25400"/>
                  </a:lnTo>
                </a:path>
                <a:path w="1931034" h="25400">
                  <a:moveTo>
                    <a:pt x="812850" y="0"/>
                  </a:moveTo>
                  <a:lnTo>
                    <a:pt x="812850" y="25400"/>
                  </a:lnTo>
                </a:path>
                <a:path w="1931034" h="25400">
                  <a:moveTo>
                    <a:pt x="825550" y="0"/>
                  </a:moveTo>
                  <a:lnTo>
                    <a:pt x="825550" y="25400"/>
                  </a:lnTo>
                </a:path>
                <a:path w="1931034" h="25400">
                  <a:moveTo>
                    <a:pt x="838250" y="0"/>
                  </a:moveTo>
                  <a:lnTo>
                    <a:pt x="838250" y="25400"/>
                  </a:lnTo>
                </a:path>
                <a:path w="1931034" h="25400">
                  <a:moveTo>
                    <a:pt x="850950" y="0"/>
                  </a:moveTo>
                  <a:lnTo>
                    <a:pt x="850950" y="25400"/>
                  </a:lnTo>
                </a:path>
                <a:path w="1931034" h="25400">
                  <a:moveTo>
                    <a:pt x="863650" y="0"/>
                  </a:moveTo>
                  <a:lnTo>
                    <a:pt x="863650" y="25400"/>
                  </a:lnTo>
                </a:path>
                <a:path w="1931034" h="25400">
                  <a:moveTo>
                    <a:pt x="876350" y="0"/>
                  </a:moveTo>
                  <a:lnTo>
                    <a:pt x="876350" y="25400"/>
                  </a:lnTo>
                </a:path>
                <a:path w="1931034" h="25400">
                  <a:moveTo>
                    <a:pt x="889050" y="0"/>
                  </a:moveTo>
                  <a:lnTo>
                    <a:pt x="889050" y="25400"/>
                  </a:lnTo>
                </a:path>
                <a:path w="1931034" h="25400">
                  <a:moveTo>
                    <a:pt x="901750" y="0"/>
                  </a:moveTo>
                  <a:lnTo>
                    <a:pt x="901750" y="25400"/>
                  </a:lnTo>
                </a:path>
                <a:path w="1931034" h="25400">
                  <a:moveTo>
                    <a:pt x="914450" y="0"/>
                  </a:moveTo>
                  <a:lnTo>
                    <a:pt x="914450" y="25400"/>
                  </a:lnTo>
                </a:path>
                <a:path w="1931034" h="25400">
                  <a:moveTo>
                    <a:pt x="927150" y="0"/>
                  </a:moveTo>
                  <a:lnTo>
                    <a:pt x="927150" y="25400"/>
                  </a:lnTo>
                </a:path>
                <a:path w="1931034" h="25400">
                  <a:moveTo>
                    <a:pt x="939850" y="0"/>
                  </a:moveTo>
                  <a:lnTo>
                    <a:pt x="939850" y="25400"/>
                  </a:lnTo>
                </a:path>
                <a:path w="1931034" h="25400">
                  <a:moveTo>
                    <a:pt x="952550" y="0"/>
                  </a:moveTo>
                  <a:lnTo>
                    <a:pt x="952550" y="25400"/>
                  </a:lnTo>
                </a:path>
                <a:path w="1931034" h="25400">
                  <a:moveTo>
                    <a:pt x="965250" y="0"/>
                  </a:moveTo>
                  <a:lnTo>
                    <a:pt x="965250" y="25400"/>
                  </a:lnTo>
                </a:path>
                <a:path w="1931034" h="25400">
                  <a:moveTo>
                    <a:pt x="977950" y="0"/>
                  </a:moveTo>
                  <a:lnTo>
                    <a:pt x="977950" y="25400"/>
                  </a:lnTo>
                </a:path>
                <a:path w="1931034" h="25400">
                  <a:moveTo>
                    <a:pt x="990650" y="0"/>
                  </a:moveTo>
                  <a:lnTo>
                    <a:pt x="990650" y="25400"/>
                  </a:lnTo>
                </a:path>
                <a:path w="1931034" h="25400">
                  <a:moveTo>
                    <a:pt x="1003350" y="0"/>
                  </a:moveTo>
                  <a:lnTo>
                    <a:pt x="1003350" y="25400"/>
                  </a:lnTo>
                </a:path>
                <a:path w="1931034" h="25400">
                  <a:moveTo>
                    <a:pt x="1016063" y="0"/>
                  </a:moveTo>
                  <a:lnTo>
                    <a:pt x="1016063" y="25400"/>
                  </a:lnTo>
                </a:path>
                <a:path w="1931034" h="25400">
                  <a:moveTo>
                    <a:pt x="1028763" y="0"/>
                  </a:moveTo>
                  <a:lnTo>
                    <a:pt x="1028763" y="25400"/>
                  </a:lnTo>
                </a:path>
                <a:path w="1931034" h="25400">
                  <a:moveTo>
                    <a:pt x="1041463" y="0"/>
                  </a:moveTo>
                  <a:lnTo>
                    <a:pt x="1041463" y="25400"/>
                  </a:lnTo>
                </a:path>
                <a:path w="1931034" h="25400">
                  <a:moveTo>
                    <a:pt x="1054163" y="0"/>
                  </a:moveTo>
                  <a:lnTo>
                    <a:pt x="1054163" y="25400"/>
                  </a:lnTo>
                </a:path>
                <a:path w="1931034" h="25400">
                  <a:moveTo>
                    <a:pt x="1066863" y="0"/>
                  </a:moveTo>
                  <a:lnTo>
                    <a:pt x="1066863" y="25400"/>
                  </a:lnTo>
                </a:path>
                <a:path w="1931034" h="25400">
                  <a:moveTo>
                    <a:pt x="1079563" y="0"/>
                  </a:moveTo>
                  <a:lnTo>
                    <a:pt x="1079563" y="25400"/>
                  </a:lnTo>
                </a:path>
                <a:path w="1931034" h="25400">
                  <a:moveTo>
                    <a:pt x="1092263" y="0"/>
                  </a:moveTo>
                  <a:lnTo>
                    <a:pt x="1092263" y="25400"/>
                  </a:lnTo>
                </a:path>
                <a:path w="1931034" h="25400">
                  <a:moveTo>
                    <a:pt x="1104963" y="0"/>
                  </a:moveTo>
                  <a:lnTo>
                    <a:pt x="1104963" y="25400"/>
                  </a:lnTo>
                </a:path>
                <a:path w="1931034" h="25400">
                  <a:moveTo>
                    <a:pt x="1117663" y="0"/>
                  </a:moveTo>
                  <a:lnTo>
                    <a:pt x="1117663" y="25400"/>
                  </a:lnTo>
                </a:path>
                <a:path w="1931034" h="25400">
                  <a:moveTo>
                    <a:pt x="1130363" y="0"/>
                  </a:moveTo>
                  <a:lnTo>
                    <a:pt x="1130363" y="25400"/>
                  </a:lnTo>
                </a:path>
                <a:path w="1931034" h="25400">
                  <a:moveTo>
                    <a:pt x="1143063" y="0"/>
                  </a:moveTo>
                  <a:lnTo>
                    <a:pt x="1143063" y="25400"/>
                  </a:lnTo>
                </a:path>
                <a:path w="1931034" h="25400">
                  <a:moveTo>
                    <a:pt x="1155763" y="0"/>
                  </a:moveTo>
                  <a:lnTo>
                    <a:pt x="1155763" y="25400"/>
                  </a:lnTo>
                </a:path>
                <a:path w="1931034" h="25400">
                  <a:moveTo>
                    <a:pt x="1168463" y="0"/>
                  </a:moveTo>
                  <a:lnTo>
                    <a:pt x="1168463" y="25400"/>
                  </a:lnTo>
                </a:path>
                <a:path w="1931034" h="25400">
                  <a:moveTo>
                    <a:pt x="1181163" y="0"/>
                  </a:moveTo>
                  <a:lnTo>
                    <a:pt x="1181163" y="25400"/>
                  </a:lnTo>
                </a:path>
                <a:path w="1931034" h="25400">
                  <a:moveTo>
                    <a:pt x="1193863" y="0"/>
                  </a:moveTo>
                  <a:lnTo>
                    <a:pt x="1193863" y="25400"/>
                  </a:lnTo>
                </a:path>
                <a:path w="1931034" h="25400">
                  <a:moveTo>
                    <a:pt x="1206563" y="0"/>
                  </a:moveTo>
                  <a:lnTo>
                    <a:pt x="1206563" y="25400"/>
                  </a:lnTo>
                </a:path>
                <a:path w="1931034" h="25400">
                  <a:moveTo>
                    <a:pt x="1219276" y="0"/>
                  </a:moveTo>
                  <a:lnTo>
                    <a:pt x="1219276" y="25400"/>
                  </a:lnTo>
                </a:path>
                <a:path w="1931034" h="25400">
                  <a:moveTo>
                    <a:pt x="1231976" y="0"/>
                  </a:moveTo>
                  <a:lnTo>
                    <a:pt x="1231976" y="25400"/>
                  </a:lnTo>
                </a:path>
                <a:path w="1931034" h="25400">
                  <a:moveTo>
                    <a:pt x="1244676" y="0"/>
                  </a:moveTo>
                  <a:lnTo>
                    <a:pt x="1244676" y="25400"/>
                  </a:lnTo>
                </a:path>
                <a:path w="1931034" h="25400">
                  <a:moveTo>
                    <a:pt x="1257376" y="0"/>
                  </a:moveTo>
                  <a:lnTo>
                    <a:pt x="1257376" y="25400"/>
                  </a:lnTo>
                </a:path>
                <a:path w="1931034" h="25400">
                  <a:moveTo>
                    <a:pt x="1270076" y="0"/>
                  </a:moveTo>
                  <a:lnTo>
                    <a:pt x="1270076" y="25400"/>
                  </a:lnTo>
                </a:path>
                <a:path w="1931034" h="25400">
                  <a:moveTo>
                    <a:pt x="1282776" y="0"/>
                  </a:moveTo>
                  <a:lnTo>
                    <a:pt x="1282776" y="25400"/>
                  </a:lnTo>
                </a:path>
                <a:path w="1931034" h="25400">
                  <a:moveTo>
                    <a:pt x="1295476" y="0"/>
                  </a:moveTo>
                  <a:lnTo>
                    <a:pt x="1295476" y="25400"/>
                  </a:lnTo>
                </a:path>
                <a:path w="1931034" h="25400">
                  <a:moveTo>
                    <a:pt x="1308176" y="0"/>
                  </a:moveTo>
                  <a:lnTo>
                    <a:pt x="1308176" y="25400"/>
                  </a:lnTo>
                </a:path>
                <a:path w="1931034" h="25400">
                  <a:moveTo>
                    <a:pt x="1320876" y="0"/>
                  </a:moveTo>
                  <a:lnTo>
                    <a:pt x="1320876" y="25400"/>
                  </a:lnTo>
                </a:path>
                <a:path w="1931034" h="25400">
                  <a:moveTo>
                    <a:pt x="1333576" y="0"/>
                  </a:moveTo>
                  <a:lnTo>
                    <a:pt x="1333576" y="25400"/>
                  </a:lnTo>
                </a:path>
                <a:path w="1931034" h="25400">
                  <a:moveTo>
                    <a:pt x="1346276" y="0"/>
                  </a:moveTo>
                  <a:lnTo>
                    <a:pt x="1346276" y="25400"/>
                  </a:lnTo>
                </a:path>
                <a:path w="1931034" h="25400">
                  <a:moveTo>
                    <a:pt x="1358976" y="0"/>
                  </a:moveTo>
                  <a:lnTo>
                    <a:pt x="1358976" y="25400"/>
                  </a:lnTo>
                </a:path>
                <a:path w="1931034" h="25400">
                  <a:moveTo>
                    <a:pt x="1371676" y="0"/>
                  </a:moveTo>
                  <a:lnTo>
                    <a:pt x="1371676" y="25400"/>
                  </a:lnTo>
                </a:path>
                <a:path w="1931034" h="25400">
                  <a:moveTo>
                    <a:pt x="1384376" y="0"/>
                  </a:moveTo>
                  <a:lnTo>
                    <a:pt x="1384376" y="25400"/>
                  </a:lnTo>
                </a:path>
                <a:path w="1931034" h="25400">
                  <a:moveTo>
                    <a:pt x="1397076" y="0"/>
                  </a:moveTo>
                  <a:lnTo>
                    <a:pt x="1397076" y="25400"/>
                  </a:lnTo>
                </a:path>
                <a:path w="1931034" h="25400">
                  <a:moveTo>
                    <a:pt x="1409776" y="0"/>
                  </a:moveTo>
                  <a:lnTo>
                    <a:pt x="1409776" y="25400"/>
                  </a:lnTo>
                </a:path>
                <a:path w="1931034" h="25400">
                  <a:moveTo>
                    <a:pt x="1422476" y="0"/>
                  </a:moveTo>
                  <a:lnTo>
                    <a:pt x="1422476" y="25400"/>
                  </a:lnTo>
                </a:path>
                <a:path w="1931034" h="25400">
                  <a:moveTo>
                    <a:pt x="1435188" y="0"/>
                  </a:moveTo>
                  <a:lnTo>
                    <a:pt x="1435188" y="25400"/>
                  </a:lnTo>
                </a:path>
                <a:path w="1931034" h="25400">
                  <a:moveTo>
                    <a:pt x="1447888" y="0"/>
                  </a:moveTo>
                  <a:lnTo>
                    <a:pt x="1447888" y="25400"/>
                  </a:lnTo>
                </a:path>
                <a:path w="1931034" h="25400">
                  <a:moveTo>
                    <a:pt x="1460588" y="0"/>
                  </a:moveTo>
                  <a:lnTo>
                    <a:pt x="1460588" y="25400"/>
                  </a:lnTo>
                </a:path>
                <a:path w="1931034" h="25400">
                  <a:moveTo>
                    <a:pt x="1473288" y="0"/>
                  </a:moveTo>
                  <a:lnTo>
                    <a:pt x="1473288" y="25400"/>
                  </a:lnTo>
                </a:path>
                <a:path w="1931034" h="25400">
                  <a:moveTo>
                    <a:pt x="1485988" y="0"/>
                  </a:moveTo>
                  <a:lnTo>
                    <a:pt x="1485988" y="25400"/>
                  </a:lnTo>
                </a:path>
                <a:path w="1931034" h="25400">
                  <a:moveTo>
                    <a:pt x="1498688" y="0"/>
                  </a:moveTo>
                  <a:lnTo>
                    <a:pt x="1498688" y="25400"/>
                  </a:lnTo>
                </a:path>
                <a:path w="1931034" h="25400">
                  <a:moveTo>
                    <a:pt x="1511388" y="0"/>
                  </a:moveTo>
                  <a:lnTo>
                    <a:pt x="1511388" y="25400"/>
                  </a:lnTo>
                </a:path>
                <a:path w="1931034" h="25400">
                  <a:moveTo>
                    <a:pt x="1524088" y="0"/>
                  </a:moveTo>
                  <a:lnTo>
                    <a:pt x="1524088" y="25400"/>
                  </a:lnTo>
                </a:path>
                <a:path w="1931034" h="25400">
                  <a:moveTo>
                    <a:pt x="1536788" y="0"/>
                  </a:moveTo>
                  <a:lnTo>
                    <a:pt x="1536788" y="25400"/>
                  </a:lnTo>
                </a:path>
                <a:path w="1931034" h="25400">
                  <a:moveTo>
                    <a:pt x="1549488" y="0"/>
                  </a:moveTo>
                  <a:lnTo>
                    <a:pt x="1549488" y="25400"/>
                  </a:lnTo>
                </a:path>
                <a:path w="1931034" h="25400">
                  <a:moveTo>
                    <a:pt x="1562188" y="0"/>
                  </a:moveTo>
                  <a:lnTo>
                    <a:pt x="1562188" y="25400"/>
                  </a:lnTo>
                </a:path>
                <a:path w="1931034" h="25400">
                  <a:moveTo>
                    <a:pt x="1574888" y="0"/>
                  </a:moveTo>
                  <a:lnTo>
                    <a:pt x="1574888" y="25400"/>
                  </a:lnTo>
                </a:path>
                <a:path w="1931034" h="25400">
                  <a:moveTo>
                    <a:pt x="1587588" y="0"/>
                  </a:moveTo>
                  <a:lnTo>
                    <a:pt x="1587588" y="25400"/>
                  </a:lnTo>
                </a:path>
                <a:path w="1931034" h="25400">
                  <a:moveTo>
                    <a:pt x="1600288" y="0"/>
                  </a:moveTo>
                  <a:lnTo>
                    <a:pt x="1600288" y="25400"/>
                  </a:lnTo>
                </a:path>
                <a:path w="1931034" h="25400">
                  <a:moveTo>
                    <a:pt x="1612988" y="0"/>
                  </a:moveTo>
                  <a:lnTo>
                    <a:pt x="1612988" y="25400"/>
                  </a:lnTo>
                </a:path>
                <a:path w="1931034" h="25400">
                  <a:moveTo>
                    <a:pt x="1625701" y="0"/>
                  </a:moveTo>
                  <a:lnTo>
                    <a:pt x="1625701" y="25400"/>
                  </a:lnTo>
                </a:path>
                <a:path w="1931034" h="25400">
                  <a:moveTo>
                    <a:pt x="1638401" y="0"/>
                  </a:moveTo>
                  <a:lnTo>
                    <a:pt x="1638401" y="25400"/>
                  </a:lnTo>
                </a:path>
                <a:path w="1931034" h="25400">
                  <a:moveTo>
                    <a:pt x="1651101" y="0"/>
                  </a:moveTo>
                  <a:lnTo>
                    <a:pt x="1651101" y="25400"/>
                  </a:lnTo>
                </a:path>
                <a:path w="1931034" h="25400">
                  <a:moveTo>
                    <a:pt x="1663801" y="0"/>
                  </a:moveTo>
                  <a:lnTo>
                    <a:pt x="1663801" y="25400"/>
                  </a:lnTo>
                </a:path>
                <a:path w="1931034" h="25400">
                  <a:moveTo>
                    <a:pt x="1676501" y="0"/>
                  </a:moveTo>
                  <a:lnTo>
                    <a:pt x="1676501" y="25400"/>
                  </a:lnTo>
                </a:path>
                <a:path w="1931034" h="25400">
                  <a:moveTo>
                    <a:pt x="1689201" y="0"/>
                  </a:moveTo>
                  <a:lnTo>
                    <a:pt x="1689201" y="25400"/>
                  </a:lnTo>
                </a:path>
                <a:path w="1931034" h="25400">
                  <a:moveTo>
                    <a:pt x="1701901" y="0"/>
                  </a:moveTo>
                  <a:lnTo>
                    <a:pt x="1701901" y="25400"/>
                  </a:lnTo>
                </a:path>
                <a:path w="1931034" h="25400">
                  <a:moveTo>
                    <a:pt x="1714601" y="0"/>
                  </a:moveTo>
                  <a:lnTo>
                    <a:pt x="1714601" y="25400"/>
                  </a:lnTo>
                </a:path>
                <a:path w="1931034" h="25400">
                  <a:moveTo>
                    <a:pt x="1727301" y="0"/>
                  </a:moveTo>
                  <a:lnTo>
                    <a:pt x="1727301" y="25400"/>
                  </a:lnTo>
                </a:path>
                <a:path w="1931034" h="25400">
                  <a:moveTo>
                    <a:pt x="1740001" y="0"/>
                  </a:moveTo>
                  <a:lnTo>
                    <a:pt x="1740001" y="25400"/>
                  </a:lnTo>
                </a:path>
                <a:path w="1931034" h="25400">
                  <a:moveTo>
                    <a:pt x="1752701" y="0"/>
                  </a:moveTo>
                  <a:lnTo>
                    <a:pt x="1752701" y="25400"/>
                  </a:lnTo>
                </a:path>
                <a:path w="1931034" h="25400">
                  <a:moveTo>
                    <a:pt x="1765401" y="0"/>
                  </a:moveTo>
                  <a:lnTo>
                    <a:pt x="1765401" y="25400"/>
                  </a:lnTo>
                </a:path>
                <a:path w="1931034" h="25400">
                  <a:moveTo>
                    <a:pt x="1778101" y="0"/>
                  </a:moveTo>
                  <a:lnTo>
                    <a:pt x="1778101" y="25400"/>
                  </a:lnTo>
                </a:path>
                <a:path w="1931034" h="25400">
                  <a:moveTo>
                    <a:pt x="1790801" y="0"/>
                  </a:moveTo>
                  <a:lnTo>
                    <a:pt x="1790801" y="25400"/>
                  </a:lnTo>
                </a:path>
                <a:path w="1931034" h="25400">
                  <a:moveTo>
                    <a:pt x="1803501" y="0"/>
                  </a:moveTo>
                  <a:lnTo>
                    <a:pt x="1803501" y="25400"/>
                  </a:lnTo>
                </a:path>
                <a:path w="1931034" h="25400">
                  <a:moveTo>
                    <a:pt x="1816201" y="0"/>
                  </a:moveTo>
                  <a:lnTo>
                    <a:pt x="1816201" y="25400"/>
                  </a:lnTo>
                </a:path>
                <a:path w="1931034" h="25400">
                  <a:moveTo>
                    <a:pt x="1828914" y="0"/>
                  </a:moveTo>
                  <a:lnTo>
                    <a:pt x="1828914" y="25400"/>
                  </a:lnTo>
                </a:path>
                <a:path w="1931034" h="25400">
                  <a:moveTo>
                    <a:pt x="1841614" y="0"/>
                  </a:moveTo>
                  <a:lnTo>
                    <a:pt x="1841614" y="25400"/>
                  </a:lnTo>
                </a:path>
                <a:path w="1931034" h="25400">
                  <a:moveTo>
                    <a:pt x="1854314" y="0"/>
                  </a:moveTo>
                  <a:lnTo>
                    <a:pt x="1854314" y="25400"/>
                  </a:lnTo>
                </a:path>
                <a:path w="1931034" h="25400">
                  <a:moveTo>
                    <a:pt x="1867014" y="0"/>
                  </a:moveTo>
                  <a:lnTo>
                    <a:pt x="1867014" y="25400"/>
                  </a:lnTo>
                </a:path>
                <a:path w="1931034" h="25400">
                  <a:moveTo>
                    <a:pt x="1879714" y="0"/>
                  </a:moveTo>
                  <a:lnTo>
                    <a:pt x="1879714" y="25400"/>
                  </a:lnTo>
                </a:path>
                <a:path w="1931034" h="25400">
                  <a:moveTo>
                    <a:pt x="1892414" y="0"/>
                  </a:moveTo>
                  <a:lnTo>
                    <a:pt x="1892414" y="25400"/>
                  </a:lnTo>
                </a:path>
                <a:path w="1931034" h="25400">
                  <a:moveTo>
                    <a:pt x="1905114" y="0"/>
                  </a:moveTo>
                  <a:lnTo>
                    <a:pt x="1905114" y="25400"/>
                  </a:lnTo>
                </a:path>
                <a:path w="1931034" h="25400">
                  <a:moveTo>
                    <a:pt x="1917814" y="0"/>
                  </a:moveTo>
                  <a:lnTo>
                    <a:pt x="1917814" y="25400"/>
                  </a:lnTo>
                </a:path>
                <a:path w="1931034" h="25400">
                  <a:moveTo>
                    <a:pt x="1930514" y="0"/>
                  </a:moveTo>
                  <a:lnTo>
                    <a:pt x="1930514" y="25400"/>
                  </a:lnTo>
                </a:path>
              </a:pathLst>
            </a:custGeom>
            <a:ln w="4749">
              <a:solidFill>
                <a:srgbClr val="535759"/>
              </a:solidFill>
            </a:ln>
          </p:spPr>
          <p:txBody>
            <a:bodyPr wrap="square" lIns="0" tIns="0" rIns="0" bIns="0" rtlCol="0"/>
            <a:lstStyle/>
            <a:p>
              <a:endParaRPr sz="1400"/>
            </a:p>
          </p:txBody>
        </p:sp>
        <p:sp>
          <p:nvSpPr>
            <p:cNvPr id="30" name="object 27"/>
            <p:cNvSpPr/>
            <p:nvPr/>
          </p:nvSpPr>
          <p:spPr>
            <a:xfrm>
              <a:off x="11497309" y="2788413"/>
              <a:ext cx="0" cy="91440"/>
            </a:xfrm>
            <a:custGeom>
              <a:avLst/>
              <a:gdLst/>
              <a:ahLst/>
              <a:cxnLst/>
              <a:rect l="l" t="t" r="r" b="b"/>
              <a:pathLst>
                <a:path h="91439">
                  <a:moveTo>
                    <a:pt x="0" y="0"/>
                  </a:moveTo>
                  <a:lnTo>
                    <a:pt x="0" y="91440"/>
                  </a:lnTo>
                </a:path>
              </a:pathLst>
            </a:custGeom>
            <a:ln w="20320">
              <a:solidFill>
                <a:srgbClr val="535759"/>
              </a:solidFill>
            </a:ln>
          </p:spPr>
          <p:txBody>
            <a:bodyPr wrap="square" lIns="0" tIns="0" rIns="0" bIns="0" rtlCol="0"/>
            <a:lstStyle/>
            <a:p>
              <a:endParaRPr sz="1400"/>
            </a:p>
          </p:txBody>
        </p:sp>
      </p:grpSp>
      <p:sp>
        <p:nvSpPr>
          <p:cNvPr id="31" name="object 28"/>
          <p:cNvSpPr txBox="1"/>
          <p:nvPr/>
        </p:nvSpPr>
        <p:spPr>
          <a:xfrm>
            <a:off x="1992387" y="1590313"/>
            <a:ext cx="809511" cy="225062"/>
          </a:xfrm>
          <a:prstGeom prst="rect">
            <a:avLst/>
          </a:prstGeom>
        </p:spPr>
        <p:txBody>
          <a:bodyPr vert="horz" wrap="square" lIns="0" tIns="9525" rIns="0" bIns="0" rtlCol="0">
            <a:spAutoFit/>
          </a:bodyPr>
          <a:lstStyle/>
          <a:p>
            <a:pPr marL="9525" algn="ctr">
              <a:spcBef>
                <a:spcPts val="75"/>
              </a:spcBef>
            </a:pPr>
            <a:r>
              <a:rPr sz="1400" spc="68" dirty="0">
                <a:solidFill>
                  <a:schemeClr val="accent1"/>
                </a:solidFill>
                <a:cs typeface="National-Light"/>
              </a:rPr>
              <a:t>MAPPING</a:t>
            </a:r>
            <a:endParaRPr sz="1400" dirty="0">
              <a:solidFill>
                <a:schemeClr val="accent1"/>
              </a:solidFill>
              <a:cs typeface="National-Light"/>
            </a:endParaRPr>
          </a:p>
        </p:txBody>
      </p:sp>
      <p:sp>
        <p:nvSpPr>
          <p:cNvPr id="32" name="object 29"/>
          <p:cNvSpPr txBox="1"/>
          <p:nvPr/>
        </p:nvSpPr>
        <p:spPr>
          <a:xfrm>
            <a:off x="5720885" y="1548675"/>
            <a:ext cx="1448277" cy="286617"/>
          </a:xfrm>
          <a:prstGeom prst="rect">
            <a:avLst/>
          </a:prstGeom>
        </p:spPr>
        <p:txBody>
          <a:bodyPr vert="horz" wrap="square" lIns="0" tIns="9525" rIns="0" bIns="0" rtlCol="0">
            <a:spAutoFit/>
          </a:bodyPr>
          <a:lstStyle/>
          <a:p>
            <a:pPr marL="9525" algn="ctr">
              <a:spcBef>
                <a:spcPts val="75"/>
              </a:spcBef>
            </a:pPr>
            <a:r>
              <a:rPr b="1" spc="68" dirty="0">
                <a:solidFill>
                  <a:srgbClr val="640817"/>
                </a:solidFill>
                <a:cs typeface="National-Light"/>
              </a:rPr>
              <a:t>INF</a:t>
            </a:r>
            <a:r>
              <a:rPr b="1" spc="34" dirty="0">
                <a:solidFill>
                  <a:srgbClr val="640817"/>
                </a:solidFill>
                <a:cs typeface="National-Light"/>
              </a:rPr>
              <a:t>L</a:t>
            </a:r>
            <a:r>
              <a:rPr b="1" spc="68" dirty="0">
                <a:solidFill>
                  <a:srgbClr val="640817"/>
                </a:solidFill>
                <a:cs typeface="National-Light"/>
              </a:rPr>
              <a:t>UENCING</a:t>
            </a:r>
            <a:endParaRPr b="1" dirty="0">
              <a:solidFill>
                <a:srgbClr val="640817"/>
              </a:solidFill>
              <a:cs typeface="National-Light"/>
            </a:endParaRPr>
          </a:p>
        </p:txBody>
      </p:sp>
      <p:sp>
        <p:nvSpPr>
          <p:cNvPr id="33" name="Right Arrow 32">
            <a:extLst>
              <a:ext uri="{FF2B5EF4-FFF2-40B4-BE49-F238E27FC236}">
                <a16:creationId xmlns:a16="http://schemas.microsoft.com/office/drawing/2014/main" id="{33B32A79-E09C-FE40-AB75-D70095A3FF85}"/>
              </a:ext>
            </a:extLst>
          </p:cNvPr>
          <p:cNvSpPr/>
          <p:nvPr/>
        </p:nvSpPr>
        <p:spPr>
          <a:xfrm rot="5400000">
            <a:off x="7725091" y="4274635"/>
            <a:ext cx="322288" cy="255332"/>
          </a:xfrm>
          <a:prstGeom prst="rightArrow">
            <a:avLst/>
          </a:prstGeom>
          <a:solidFill>
            <a:srgbClr val="6408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4" name="Right Arrow 33">
            <a:extLst>
              <a:ext uri="{FF2B5EF4-FFF2-40B4-BE49-F238E27FC236}">
                <a16:creationId xmlns:a16="http://schemas.microsoft.com/office/drawing/2014/main" id="{81FB5688-9FB8-E741-AF3F-57F47DBBF4EF}"/>
              </a:ext>
            </a:extLst>
          </p:cNvPr>
          <p:cNvSpPr/>
          <p:nvPr/>
        </p:nvSpPr>
        <p:spPr>
          <a:xfrm rot="5400000">
            <a:off x="6387064" y="4274635"/>
            <a:ext cx="322288" cy="255332"/>
          </a:xfrm>
          <a:prstGeom prst="rightArrow">
            <a:avLst/>
          </a:prstGeom>
          <a:solidFill>
            <a:srgbClr val="6408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5" name="Right Arrow 34">
            <a:extLst>
              <a:ext uri="{FF2B5EF4-FFF2-40B4-BE49-F238E27FC236}">
                <a16:creationId xmlns:a16="http://schemas.microsoft.com/office/drawing/2014/main" id="{28144023-D6E7-C742-9B75-E2F1ABE06C7F}"/>
              </a:ext>
            </a:extLst>
          </p:cNvPr>
          <p:cNvSpPr/>
          <p:nvPr/>
        </p:nvSpPr>
        <p:spPr>
          <a:xfrm rot="5400000">
            <a:off x="5051097" y="4274635"/>
            <a:ext cx="322288" cy="255332"/>
          </a:xfrm>
          <a:prstGeom prst="rightArrow">
            <a:avLst/>
          </a:prstGeom>
          <a:solidFill>
            <a:srgbClr val="6408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6" name="Right Arrow 35">
            <a:extLst>
              <a:ext uri="{FF2B5EF4-FFF2-40B4-BE49-F238E27FC236}">
                <a16:creationId xmlns:a16="http://schemas.microsoft.com/office/drawing/2014/main" id="{D011191C-369D-D94A-A330-164085E46DF0}"/>
              </a:ext>
            </a:extLst>
          </p:cNvPr>
          <p:cNvSpPr/>
          <p:nvPr/>
        </p:nvSpPr>
        <p:spPr>
          <a:xfrm rot="5400000">
            <a:off x="3658362" y="4274635"/>
            <a:ext cx="322288" cy="25533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7" name="Right Arrow 36">
            <a:extLst>
              <a:ext uri="{FF2B5EF4-FFF2-40B4-BE49-F238E27FC236}">
                <a16:creationId xmlns:a16="http://schemas.microsoft.com/office/drawing/2014/main" id="{35C9B1BB-E347-9849-9BC8-58C1E37209FB}"/>
              </a:ext>
            </a:extLst>
          </p:cNvPr>
          <p:cNvSpPr/>
          <p:nvPr/>
        </p:nvSpPr>
        <p:spPr>
          <a:xfrm rot="5400000">
            <a:off x="2291582" y="4274635"/>
            <a:ext cx="322288" cy="25533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8" name="Right Arrow 37">
            <a:extLst>
              <a:ext uri="{FF2B5EF4-FFF2-40B4-BE49-F238E27FC236}">
                <a16:creationId xmlns:a16="http://schemas.microsoft.com/office/drawing/2014/main" id="{BF6AF81C-3F0A-AB4D-8825-09570C9CA558}"/>
              </a:ext>
            </a:extLst>
          </p:cNvPr>
          <p:cNvSpPr/>
          <p:nvPr/>
        </p:nvSpPr>
        <p:spPr>
          <a:xfrm rot="5400000">
            <a:off x="924804" y="4274635"/>
            <a:ext cx="322288" cy="25533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39" name="object 8">
            <a:extLst>
              <a:ext uri="{FF2B5EF4-FFF2-40B4-BE49-F238E27FC236}">
                <a16:creationId xmlns:a16="http://schemas.microsoft.com/office/drawing/2014/main" id="{E3C75870-662C-7347-A82E-B20F544001B7}"/>
              </a:ext>
            </a:extLst>
          </p:cNvPr>
          <p:cNvSpPr txBox="1"/>
          <p:nvPr/>
        </p:nvSpPr>
        <p:spPr>
          <a:xfrm>
            <a:off x="530164" y="4775111"/>
            <a:ext cx="1111568" cy="655949"/>
          </a:xfrm>
          <a:prstGeom prst="rect">
            <a:avLst/>
          </a:prstGeom>
        </p:spPr>
        <p:txBody>
          <a:bodyPr vert="horz" wrap="square" lIns="0" tIns="9525" rIns="0" bIns="0" rtlCol="0">
            <a:spAutoFit/>
          </a:bodyPr>
          <a:lstStyle/>
          <a:p>
            <a:pPr lvl="0" algn="ctr" defTabSz="914377">
              <a:defRPr/>
            </a:pPr>
            <a:r>
              <a:rPr lang="en-US" sz="1400" dirty="0">
                <a:solidFill>
                  <a:schemeClr val="tx2"/>
                </a:solidFill>
                <a:latin typeface="Calibri" panose="020F0502020204030204" pitchFamily="34" charset="0"/>
                <a:cs typeface="Calibri" panose="020F0502020204030204" pitchFamily="34" charset="0"/>
              </a:rPr>
              <a:t>Domain Description Domain Map</a:t>
            </a:r>
            <a:endParaRPr lang="en-US" sz="1400" i="1" dirty="0">
              <a:solidFill>
                <a:schemeClr val="tx2"/>
              </a:solidFill>
              <a:latin typeface="Calibri" panose="020F0502020204030204" pitchFamily="34" charset="0"/>
              <a:cs typeface="Calibri" panose="020F0502020204030204" pitchFamily="34" charset="0"/>
            </a:endParaRPr>
          </a:p>
        </p:txBody>
      </p:sp>
      <p:sp>
        <p:nvSpPr>
          <p:cNvPr id="40" name="object 9">
            <a:extLst>
              <a:ext uri="{FF2B5EF4-FFF2-40B4-BE49-F238E27FC236}">
                <a16:creationId xmlns:a16="http://schemas.microsoft.com/office/drawing/2014/main" id="{E852CED2-ABE0-9B45-ACA5-6908FFA6C425}"/>
              </a:ext>
            </a:extLst>
          </p:cNvPr>
          <p:cNvSpPr txBox="1"/>
          <p:nvPr/>
        </p:nvSpPr>
        <p:spPr>
          <a:xfrm>
            <a:off x="1822602" y="4775111"/>
            <a:ext cx="1260249" cy="655949"/>
          </a:xfrm>
          <a:prstGeom prst="rect">
            <a:avLst/>
          </a:prstGeom>
        </p:spPr>
        <p:txBody>
          <a:bodyPr vert="horz" wrap="square" lIns="0" tIns="9525" rIns="0" bIns="0" rtlCol="0">
            <a:spAutoFit/>
          </a:bodyPr>
          <a:lstStyle/>
          <a:p>
            <a:pPr lvl="0" algn="ctr" defTabSz="914377">
              <a:defRPr/>
            </a:pPr>
            <a:r>
              <a:rPr lang="en-US" sz="1400" dirty="0">
                <a:solidFill>
                  <a:schemeClr val="tx2"/>
                </a:solidFill>
                <a:latin typeface="Calibri" panose="020F0502020204030204" pitchFamily="34" charset="0"/>
                <a:cs typeface="Calibri" panose="020F0502020204030204" pitchFamily="34" charset="0"/>
              </a:rPr>
              <a:t>Research</a:t>
            </a:r>
          </a:p>
          <a:p>
            <a:pPr lvl="0" algn="ctr" defTabSz="914377">
              <a:defRPr/>
            </a:pPr>
            <a:r>
              <a:rPr lang="en-US" sz="1400" dirty="0">
                <a:solidFill>
                  <a:schemeClr val="tx2"/>
                </a:solidFill>
                <a:latin typeface="Calibri" panose="020F0502020204030204" pitchFamily="34" charset="0"/>
                <a:cs typeface="Calibri" panose="020F0502020204030204" pitchFamily="34" charset="0"/>
              </a:rPr>
              <a:t>Scanning </a:t>
            </a:r>
            <a:br>
              <a:rPr lang="en-US" sz="1400" dirty="0">
                <a:solidFill>
                  <a:schemeClr val="tx2"/>
                </a:solidFill>
                <a:latin typeface="Calibri" panose="020F0502020204030204" pitchFamily="34" charset="0"/>
                <a:cs typeface="Calibri" panose="020F0502020204030204" pitchFamily="34" charset="0"/>
              </a:rPr>
            </a:br>
            <a:r>
              <a:rPr lang="en-US" sz="1400" dirty="0">
                <a:solidFill>
                  <a:schemeClr val="tx2"/>
                </a:solidFill>
                <a:latin typeface="Calibri" panose="020F0502020204030204" pitchFamily="34" charset="0"/>
                <a:cs typeface="Calibri" panose="020F0502020204030204" pitchFamily="34" charset="0"/>
              </a:rPr>
              <a:t>Library</a:t>
            </a:r>
            <a:endParaRPr lang="en-US" sz="1400" i="1" dirty="0">
              <a:solidFill>
                <a:schemeClr val="tx2"/>
              </a:solidFill>
              <a:latin typeface="Calibri" panose="020F0502020204030204" pitchFamily="34" charset="0"/>
              <a:cs typeface="Calibri" panose="020F0502020204030204" pitchFamily="34" charset="0"/>
            </a:endParaRPr>
          </a:p>
        </p:txBody>
      </p:sp>
      <p:sp>
        <p:nvSpPr>
          <p:cNvPr id="41" name="object 10">
            <a:extLst>
              <a:ext uri="{FF2B5EF4-FFF2-40B4-BE49-F238E27FC236}">
                <a16:creationId xmlns:a16="http://schemas.microsoft.com/office/drawing/2014/main" id="{5A9E1D7F-EC98-8245-8C62-6AB18ECD77BF}"/>
              </a:ext>
            </a:extLst>
          </p:cNvPr>
          <p:cNvSpPr txBox="1"/>
          <p:nvPr/>
        </p:nvSpPr>
        <p:spPr>
          <a:xfrm>
            <a:off x="3263722" y="4775111"/>
            <a:ext cx="1111568" cy="655949"/>
          </a:xfrm>
          <a:prstGeom prst="rect">
            <a:avLst/>
          </a:prstGeom>
        </p:spPr>
        <p:txBody>
          <a:bodyPr vert="horz" wrap="square" lIns="0" tIns="9525" rIns="0" bIns="0" rtlCol="0">
            <a:spAutoFit/>
          </a:bodyPr>
          <a:lstStyle/>
          <a:p>
            <a:pPr lvl="0" algn="ctr" defTabSz="914377">
              <a:defRPr/>
            </a:pPr>
            <a:r>
              <a:rPr lang="en-US" sz="1400" dirty="0">
                <a:solidFill>
                  <a:schemeClr val="tx2"/>
                </a:solidFill>
                <a:latin typeface="Calibri" panose="020F0502020204030204" pitchFamily="34" charset="0"/>
                <a:cs typeface="Calibri" panose="020F0502020204030204" pitchFamily="34" charset="0"/>
              </a:rPr>
              <a:t>Baseline &amp;</a:t>
            </a:r>
          </a:p>
          <a:p>
            <a:pPr lvl="0" algn="ctr" defTabSz="914377">
              <a:defRPr/>
            </a:pPr>
            <a:r>
              <a:rPr lang="en-US" sz="1400" dirty="0">
                <a:solidFill>
                  <a:schemeClr val="tx2"/>
                </a:solidFill>
                <a:latin typeface="Calibri" panose="020F0502020204030204" pitchFamily="34" charset="0"/>
                <a:cs typeface="Calibri" panose="020F0502020204030204" pitchFamily="34" charset="0"/>
              </a:rPr>
              <a:t>Alternative Futures</a:t>
            </a:r>
            <a:endParaRPr lang="en-US" sz="1400" i="1" dirty="0">
              <a:solidFill>
                <a:schemeClr val="tx2"/>
              </a:solidFill>
              <a:latin typeface="Calibri" panose="020F0502020204030204" pitchFamily="34" charset="0"/>
              <a:cs typeface="Calibri" panose="020F0502020204030204" pitchFamily="34" charset="0"/>
            </a:endParaRPr>
          </a:p>
        </p:txBody>
      </p:sp>
      <p:sp>
        <p:nvSpPr>
          <p:cNvPr id="42" name="object 11">
            <a:extLst>
              <a:ext uri="{FF2B5EF4-FFF2-40B4-BE49-F238E27FC236}">
                <a16:creationId xmlns:a16="http://schemas.microsoft.com/office/drawing/2014/main" id="{CCDB1AED-56E4-2741-A8DB-631139F97E9A}"/>
              </a:ext>
            </a:extLst>
          </p:cNvPr>
          <p:cNvSpPr txBox="1"/>
          <p:nvPr/>
        </p:nvSpPr>
        <p:spPr>
          <a:xfrm>
            <a:off x="4680095" y="4775111"/>
            <a:ext cx="1064292" cy="225062"/>
          </a:xfrm>
          <a:prstGeom prst="rect">
            <a:avLst/>
          </a:prstGeom>
        </p:spPr>
        <p:txBody>
          <a:bodyPr vert="horz" wrap="square" lIns="0" tIns="9525" rIns="0" bIns="0" rtlCol="0">
            <a:spAutoFit/>
          </a:bodyPr>
          <a:lstStyle/>
          <a:p>
            <a:pPr lvl="0" algn="ctr" defTabSz="914377">
              <a:defRPr/>
            </a:pPr>
            <a:r>
              <a:rPr lang="en-US" sz="1400" dirty="0">
                <a:solidFill>
                  <a:schemeClr val="tx2"/>
                </a:solidFill>
                <a:latin typeface="Calibri" panose="020F0502020204030204" pitchFamily="34" charset="0"/>
                <a:cs typeface="Calibri" panose="020F0502020204030204" pitchFamily="34" charset="0"/>
              </a:rPr>
              <a:t>Implications</a:t>
            </a:r>
          </a:p>
        </p:txBody>
      </p:sp>
      <p:sp>
        <p:nvSpPr>
          <p:cNvPr id="43" name="object 12">
            <a:extLst>
              <a:ext uri="{FF2B5EF4-FFF2-40B4-BE49-F238E27FC236}">
                <a16:creationId xmlns:a16="http://schemas.microsoft.com/office/drawing/2014/main" id="{02E2A438-9BAD-E345-A0D2-5FEC5CF98C40}"/>
              </a:ext>
            </a:extLst>
          </p:cNvPr>
          <p:cNvSpPr txBox="1"/>
          <p:nvPr/>
        </p:nvSpPr>
        <p:spPr>
          <a:xfrm>
            <a:off x="5952448" y="4775111"/>
            <a:ext cx="1191521" cy="655949"/>
          </a:xfrm>
          <a:prstGeom prst="rect">
            <a:avLst/>
          </a:prstGeom>
        </p:spPr>
        <p:txBody>
          <a:bodyPr vert="horz" wrap="square" lIns="0" tIns="9525" rIns="0" bIns="0" rtlCol="0">
            <a:spAutoFit/>
          </a:bodyPr>
          <a:lstStyle/>
          <a:p>
            <a:pPr lvl="0" algn="ctr" defTabSz="914377">
              <a:defRPr/>
            </a:pPr>
            <a:r>
              <a:rPr lang="en-US" sz="1400" dirty="0">
                <a:solidFill>
                  <a:schemeClr val="tx2"/>
                </a:solidFill>
                <a:latin typeface="Calibri" panose="020F0502020204030204" pitchFamily="34" charset="0"/>
                <a:cs typeface="Calibri" panose="020F0502020204030204" pitchFamily="34" charset="0"/>
              </a:rPr>
              <a:t>Options </a:t>
            </a:r>
            <a:br>
              <a:rPr lang="en-US" sz="1400" dirty="0">
                <a:solidFill>
                  <a:schemeClr val="tx2"/>
                </a:solidFill>
                <a:latin typeface="Calibri" panose="020F0502020204030204" pitchFamily="34" charset="0"/>
                <a:cs typeface="Calibri" panose="020F0502020204030204" pitchFamily="34" charset="0"/>
              </a:rPr>
            </a:br>
            <a:r>
              <a:rPr lang="en-US" sz="1400" dirty="0">
                <a:solidFill>
                  <a:schemeClr val="tx2"/>
                </a:solidFill>
                <a:latin typeface="Calibri" panose="020F0502020204030204" pitchFamily="34" charset="0"/>
                <a:cs typeface="Calibri" panose="020F0502020204030204" pitchFamily="34" charset="0"/>
              </a:rPr>
              <a:t>Integrated Approach</a:t>
            </a:r>
            <a:endParaRPr lang="en-US" sz="1400" i="1" dirty="0">
              <a:solidFill>
                <a:schemeClr val="tx2"/>
              </a:solidFill>
              <a:latin typeface="Calibri" panose="020F0502020204030204" pitchFamily="34" charset="0"/>
              <a:cs typeface="Calibri" panose="020F0502020204030204" pitchFamily="34" charset="0"/>
            </a:endParaRPr>
          </a:p>
        </p:txBody>
      </p:sp>
      <p:sp>
        <p:nvSpPr>
          <p:cNvPr id="44" name="object 13">
            <a:extLst>
              <a:ext uri="{FF2B5EF4-FFF2-40B4-BE49-F238E27FC236}">
                <a16:creationId xmlns:a16="http://schemas.microsoft.com/office/drawing/2014/main" id="{FDE17161-67E9-D344-A498-AA0956229174}"/>
              </a:ext>
            </a:extLst>
          </p:cNvPr>
          <p:cNvSpPr txBox="1"/>
          <p:nvPr/>
        </p:nvSpPr>
        <p:spPr>
          <a:xfrm>
            <a:off x="7290475" y="4775111"/>
            <a:ext cx="1191521" cy="655949"/>
          </a:xfrm>
          <a:prstGeom prst="rect">
            <a:avLst/>
          </a:prstGeom>
        </p:spPr>
        <p:txBody>
          <a:bodyPr vert="horz" wrap="square" lIns="0" tIns="9525" rIns="0" bIns="0" rtlCol="0">
            <a:spAutoFit/>
          </a:bodyPr>
          <a:lstStyle/>
          <a:p>
            <a:pPr lvl="0" algn="ctr" defTabSz="914377">
              <a:defRPr/>
            </a:pPr>
            <a:r>
              <a:rPr lang="en-US" sz="1400" dirty="0">
                <a:solidFill>
                  <a:schemeClr val="tx2"/>
                </a:solidFill>
                <a:latin typeface="Calibri" panose="020F0502020204030204" pitchFamily="34" charset="0"/>
                <a:cs typeface="Calibri" panose="020F0502020204030204" pitchFamily="34" charset="0"/>
              </a:rPr>
              <a:t>Actions</a:t>
            </a:r>
          </a:p>
          <a:p>
            <a:pPr lvl="0" algn="ctr" defTabSz="914377">
              <a:defRPr/>
            </a:pPr>
            <a:r>
              <a:rPr lang="en-US" sz="1400" dirty="0">
                <a:solidFill>
                  <a:schemeClr val="tx2"/>
                </a:solidFill>
                <a:latin typeface="Calibri" panose="020F0502020204030204" pitchFamily="34" charset="0"/>
                <a:cs typeface="Calibri" panose="020F0502020204030204" pitchFamily="34" charset="0"/>
              </a:rPr>
              <a:t>Monitoring </a:t>
            </a:r>
            <a:br>
              <a:rPr lang="en-US" sz="1400" dirty="0">
                <a:solidFill>
                  <a:schemeClr val="tx2"/>
                </a:solidFill>
                <a:latin typeface="Calibri" panose="020F0502020204030204" pitchFamily="34" charset="0"/>
                <a:cs typeface="Calibri" panose="020F0502020204030204" pitchFamily="34" charset="0"/>
              </a:rPr>
            </a:br>
            <a:r>
              <a:rPr lang="en-US" sz="1400" dirty="0">
                <a:solidFill>
                  <a:schemeClr val="tx2"/>
                </a:solidFill>
                <a:latin typeface="Calibri" panose="020F0502020204030204" pitchFamily="34" charset="0"/>
                <a:cs typeface="Calibri" panose="020F0502020204030204" pitchFamily="34" charset="0"/>
              </a:rPr>
              <a:t>Library</a:t>
            </a:r>
          </a:p>
        </p:txBody>
      </p:sp>
    </p:spTree>
    <p:extLst>
      <p:ext uri="{BB962C8B-B14F-4D97-AF65-F5344CB8AC3E}">
        <p14:creationId xmlns:p14="http://schemas.microsoft.com/office/powerpoint/2010/main" val="1808100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p:txBody>
          <a:bodyPr/>
          <a:lstStyle/>
          <a:p>
            <a:pPr marL="0" marR="0">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2. Re-imagining imagining</a:t>
            </a:r>
          </a:p>
        </p:txBody>
      </p:sp>
      <p:sp>
        <p:nvSpPr>
          <p:cNvPr id="3" name="Content Placeholder 2">
            <a:extLst>
              <a:ext uri="{FF2B5EF4-FFF2-40B4-BE49-F238E27FC236}">
                <a16:creationId xmlns:a16="http://schemas.microsoft.com/office/drawing/2014/main" id="{60022451-0180-4BA9-A3E7-501FB9E7DBFC}"/>
              </a:ext>
            </a:extLst>
          </p:cNvPr>
          <p:cNvSpPr>
            <a:spLocks noGrp="1"/>
          </p:cNvSpPr>
          <p:nvPr>
            <p:ph sz="quarter" idx="10"/>
          </p:nvPr>
        </p:nvSpPr>
        <p:spPr/>
        <p:txBody>
          <a:bodyPr/>
          <a:lstStyle/>
          <a:p>
            <a:pPr marL="0" marR="0" lvl="0" indent="0">
              <a:spcBef>
                <a:spcPts val="0"/>
              </a:spcBef>
              <a:spcAft>
                <a:spcPts val="0"/>
              </a:spcAft>
              <a:buNone/>
            </a:pP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2" name="Rectangle 2">
            <a:extLst>
              <a:ext uri="{FF2B5EF4-FFF2-40B4-BE49-F238E27FC236}">
                <a16:creationId xmlns:a16="http://schemas.microsoft.com/office/drawing/2014/main" id="{B2D3E32C-9873-4244-8B6A-37658385CFB6}"/>
              </a:ext>
            </a:extLst>
          </p:cNvPr>
          <p:cNvSpPr>
            <a:spLocks noChangeArrowheads="1"/>
          </p:cNvSpPr>
          <p:nvPr/>
        </p:nvSpPr>
        <p:spPr bwMode="auto">
          <a:xfrm>
            <a:off x="1198180" y="5751512"/>
            <a:ext cx="586801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The SFP architecture: Designing the future in five easy steps</a:t>
            </a:r>
            <a:endParaRPr kumimoji="0" lang="en-US" altLang="en-US" sz="9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mj-lt"/>
            </a:endParaRPr>
          </a:p>
        </p:txBody>
      </p:sp>
      <p:pic>
        <p:nvPicPr>
          <p:cNvPr id="1025" name="Picture 14">
            <a:extLst>
              <a:ext uri="{FF2B5EF4-FFF2-40B4-BE49-F238E27FC236}">
                <a16:creationId xmlns:a16="http://schemas.microsoft.com/office/drawing/2014/main" id="{287B3C0C-08DC-4D10-9DF9-AA5ACAE85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42"/>
          <a:stretch>
            <a:fillRect/>
          </a:stretch>
        </p:blipFill>
        <p:spPr bwMode="auto">
          <a:xfrm>
            <a:off x="0" y="1649905"/>
            <a:ext cx="9270476" cy="41004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97B21A-E100-4B41-92BA-513ED4CDA809}"/>
              </a:ext>
            </a:extLst>
          </p:cNvPr>
          <p:cNvSpPr txBox="1"/>
          <p:nvPr/>
        </p:nvSpPr>
        <p:spPr>
          <a:xfrm>
            <a:off x="3289738" y="1161034"/>
            <a:ext cx="1987852" cy="400110"/>
          </a:xfrm>
          <a:prstGeom prst="rect">
            <a:avLst/>
          </a:prstGeom>
          <a:noFill/>
        </p:spPr>
        <p:txBody>
          <a:bodyPr wrap="none" rtlCol="0">
            <a:spAutoFit/>
          </a:bodyPr>
          <a:lstStyle/>
          <a:p>
            <a:r>
              <a:rPr lang="en-US" sz="2000" dirty="0"/>
              <a:t>Sci Fi Prototyping</a:t>
            </a:r>
          </a:p>
        </p:txBody>
      </p:sp>
    </p:spTree>
    <p:extLst>
      <p:ext uri="{BB962C8B-B14F-4D97-AF65-F5344CB8AC3E}">
        <p14:creationId xmlns:p14="http://schemas.microsoft.com/office/powerpoint/2010/main" val="192686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p:txBody>
          <a:bodyPr/>
          <a:lstStyle/>
          <a:p>
            <a:pPr marL="0" marR="0">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3. Rethinking wildcards</a:t>
            </a:r>
          </a:p>
        </p:txBody>
      </p:sp>
      <p:pic>
        <p:nvPicPr>
          <p:cNvPr id="4" name="Content Placeholder 3" descr="Text, application&#10;&#10;Description automatically generated">
            <a:extLst>
              <a:ext uri="{FF2B5EF4-FFF2-40B4-BE49-F238E27FC236}">
                <a16:creationId xmlns:a16="http://schemas.microsoft.com/office/drawing/2014/main" id="{4B8F53A8-56E8-4237-9D40-EFB10BC59779}"/>
              </a:ext>
            </a:extLst>
          </p:cNvPr>
          <p:cNvPicPr>
            <a:picLocks noGrp="1" noChangeAspect="1"/>
          </p:cNvPicPr>
          <p:nvPr>
            <p:ph sz="quarter" idx="10"/>
          </p:nvPr>
        </p:nvPicPr>
        <p:blipFill>
          <a:blip r:embed="rId2"/>
          <a:stretch>
            <a:fillRect/>
          </a:stretch>
        </p:blipFill>
        <p:spPr>
          <a:xfrm>
            <a:off x="1306077" y="3900194"/>
            <a:ext cx="6006327" cy="2342951"/>
          </a:xfrm>
        </p:spPr>
      </p:pic>
      <p:pic>
        <p:nvPicPr>
          <p:cNvPr id="6" name="Picture 2">
            <a:extLst>
              <a:ext uri="{FF2B5EF4-FFF2-40B4-BE49-F238E27FC236}">
                <a16:creationId xmlns:a16="http://schemas.microsoft.com/office/drawing/2014/main" id="{648BC6B5-21E3-491E-ABF5-65BCFBF6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126" r="10802" b="15424"/>
          <a:stretch>
            <a:fillRect/>
          </a:stretch>
        </p:blipFill>
        <p:spPr bwMode="auto">
          <a:xfrm>
            <a:off x="487219" y="1365469"/>
            <a:ext cx="8308975"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a:extLst>
              <a:ext uri="{FF2B5EF4-FFF2-40B4-BE49-F238E27FC236}">
                <a16:creationId xmlns:a16="http://schemas.microsoft.com/office/drawing/2014/main" id="{A76E92D2-9F27-43AF-BB7A-1993AE9F9DAD}"/>
              </a:ext>
            </a:extLst>
          </p:cNvPr>
          <p:cNvSpPr/>
          <p:nvPr/>
        </p:nvSpPr>
        <p:spPr>
          <a:xfrm>
            <a:off x="487219" y="1692166"/>
            <a:ext cx="7541173" cy="588579"/>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41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p:txBody>
          <a:bodyPr/>
          <a:lstStyle/>
          <a:p>
            <a:pPr marL="0" marR="0">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4. Mainstreaming of critical and integral futures</a:t>
            </a:r>
          </a:p>
        </p:txBody>
      </p:sp>
      <p:pic>
        <p:nvPicPr>
          <p:cNvPr id="4" name="Content Placeholder 3">
            <a:extLst>
              <a:ext uri="{FF2B5EF4-FFF2-40B4-BE49-F238E27FC236}">
                <a16:creationId xmlns:a16="http://schemas.microsoft.com/office/drawing/2014/main" id="{65B973FC-93BE-465D-9270-27703BFE27A1}"/>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98383" y="1060384"/>
            <a:ext cx="3429000" cy="4667250"/>
          </a:xfrm>
          <a:prstGeom prst="rect">
            <a:avLst/>
          </a:prstGeom>
        </p:spPr>
      </p:pic>
      <p:pic>
        <p:nvPicPr>
          <p:cNvPr id="6" name="Picture 1">
            <a:extLst>
              <a:ext uri="{FF2B5EF4-FFF2-40B4-BE49-F238E27FC236}">
                <a16:creationId xmlns:a16="http://schemas.microsoft.com/office/drawing/2014/main" id="{EE202AD2-6FA3-4885-97B2-DA1345085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964" y="1060384"/>
            <a:ext cx="5044036" cy="45129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877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a:xfrm>
            <a:off x="481331" y="1"/>
            <a:ext cx="8181339" cy="983226"/>
          </a:xfrm>
        </p:spPr>
        <p:txBody>
          <a:bodyPr anchor="ctr">
            <a:normAutofit/>
          </a:bodyPr>
          <a:lstStyle/>
          <a:p>
            <a:pPr marL="0" marR="0">
              <a:spcBef>
                <a:spcPts val="0"/>
              </a:spcBef>
              <a:spcAft>
                <a:spcPts val="0"/>
              </a:spcAft>
            </a:pPr>
            <a:r>
              <a:rPr lang="en-US" i="1">
                <a:effectLst/>
              </a:rPr>
              <a:t>5. More nuanced approach to time using Three Horizons</a:t>
            </a:r>
          </a:p>
        </p:txBody>
      </p:sp>
      <p:pic>
        <p:nvPicPr>
          <p:cNvPr id="4" name="Content Placeholder 3" descr="Shape&#10;&#10;Description automatically generated with low confidence">
            <a:extLst>
              <a:ext uri="{FF2B5EF4-FFF2-40B4-BE49-F238E27FC236}">
                <a16:creationId xmlns:a16="http://schemas.microsoft.com/office/drawing/2014/main" id="{8B8C78B1-8B07-4F8A-B71B-5D336D433F2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1331" y="1463084"/>
            <a:ext cx="8181339" cy="4499734"/>
          </a:xfrm>
          <a:prstGeom prst="rect">
            <a:avLst/>
          </a:prstGeom>
          <a:noFill/>
        </p:spPr>
      </p:pic>
    </p:spTree>
    <p:extLst>
      <p:ext uri="{BB962C8B-B14F-4D97-AF65-F5344CB8AC3E}">
        <p14:creationId xmlns:p14="http://schemas.microsoft.com/office/powerpoint/2010/main" val="3731617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p:txBody>
          <a:bodyPr/>
          <a:lstStyle/>
          <a:p>
            <a:pPr marL="0" marR="0">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6. Greater integration of qualitative and quantitative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0022451-0180-4BA9-A3E7-501FB9E7DBFC}"/>
              </a:ext>
            </a:extLst>
          </p:cNvPr>
          <p:cNvSpPr>
            <a:spLocks noGrp="1"/>
          </p:cNvSpPr>
          <p:nvPr>
            <p:ph sz="quarter" idx="10"/>
          </p:nvPr>
        </p:nvSpPr>
        <p:spPr/>
        <p:txBody>
          <a:bodyPr/>
          <a:lstStyle/>
          <a:p>
            <a:pPr marL="0" marR="0" lvl="0" indent="0">
              <a:spcBef>
                <a:spcPts val="0"/>
              </a:spcBef>
              <a:spcAft>
                <a:spcPts val="0"/>
              </a:spcAft>
              <a:buNone/>
            </a:pP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pic>
        <p:nvPicPr>
          <p:cNvPr id="4" name="Picture 3" descr="A picture containing text, indoor, floor, ceiling&#10;&#10;Description automatically generated">
            <a:extLst>
              <a:ext uri="{FF2B5EF4-FFF2-40B4-BE49-F238E27FC236}">
                <a16:creationId xmlns:a16="http://schemas.microsoft.com/office/drawing/2014/main" id="{108F2221-CAEA-4C49-A81E-C29E8214F328}"/>
              </a:ext>
            </a:extLst>
          </p:cNvPr>
          <p:cNvPicPr>
            <a:picLocks noChangeAspect="1"/>
          </p:cNvPicPr>
          <p:nvPr/>
        </p:nvPicPr>
        <p:blipFill>
          <a:blip r:embed="rId2"/>
          <a:stretch>
            <a:fillRect/>
          </a:stretch>
        </p:blipFill>
        <p:spPr>
          <a:xfrm>
            <a:off x="761132" y="888421"/>
            <a:ext cx="7621736" cy="5081158"/>
          </a:xfrm>
          <a:prstGeom prst="rect">
            <a:avLst/>
          </a:prstGeom>
        </p:spPr>
      </p:pic>
    </p:spTree>
    <p:extLst>
      <p:ext uri="{BB962C8B-B14F-4D97-AF65-F5344CB8AC3E}">
        <p14:creationId xmlns:p14="http://schemas.microsoft.com/office/powerpoint/2010/main" val="174607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6328" y="33618"/>
            <a:ext cx="8183904" cy="1151965"/>
          </a:xfrm>
          <a:prstGeom prst="rect">
            <a:avLst/>
          </a:prstGeom>
          <a:noFill/>
        </p:spPr>
        <p:txBody>
          <a:bodyPr vert="horz" lIns="91440" tIns="45720" rIns="91440" bIns="45720" rtlCol="0" anchor="ctr">
            <a:normAutofit/>
          </a:bodyPr>
          <a:lstStyle/>
          <a:p>
            <a:pPr algn="ctr">
              <a:lnSpc>
                <a:spcPct val="120000"/>
              </a:lnSpc>
              <a:spcBef>
                <a:spcPct val="0"/>
              </a:spcBef>
              <a:spcAft>
                <a:spcPts val="600"/>
              </a:spcAft>
              <a:buClr>
                <a:schemeClr val="accent4"/>
              </a:buClr>
            </a:pPr>
            <a:r>
              <a:rPr lang="en-US" sz="2000" kern="0" spc="60" dirty="0">
                <a:solidFill>
                  <a:srgbClr val="C00000"/>
                </a:solidFill>
                <a:latin typeface="Calibri" panose="020F0502020204030204" pitchFamily="34" charset="0"/>
                <a:ea typeface="+mj-ea"/>
                <a:cs typeface="Calibri" panose="020F0502020204030204" pitchFamily="34" charset="0"/>
              </a:rPr>
              <a:t>Competency Model</a:t>
            </a:r>
            <a:endParaRPr lang="en-US" sz="2000" kern="0" cap="none" spc="60" normalizeH="0" baseline="0" dirty="0">
              <a:solidFill>
                <a:srgbClr val="C00000"/>
              </a:solidFill>
              <a:latin typeface="Calibri" panose="020F0502020204030204" pitchFamily="34" charset="0"/>
              <a:ea typeface="+mj-ea"/>
              <a:cs typeface="Calibri" panose="020F0502020204030204" pitchFamily="34" charset="0"/>
            </a:endParaRPr>
          </a:p>
        </p:txBody>
      </p:sp>
      <p:sp>
        <p:nvSpPr>
          <p:cNvPr id="2" name="TextBox 1"/>
          <p:cNvSpPr txBox="1"/>
          <p:nvPr/>
        </p:nvSpPr>
        <p:spPr>
          <a:xfrm>
            <a:off x="490613" y="2846295"/>
            <a:ext cx="2603582" cy="582705"/>
          </a:xfrm>
          <a:prstGeom prst="rect">
            <a:avLst/>
          </a:prstGeom>
        </p:spPr>
        <p:txBody>
          <a:bodyPr vert="horz" lIns="91440" tIns="45720" rIns="91440" bIns="45720" rtlCol="0">
            <a:normAutofit/>
          </a:bodyPr>
          <a:lstStyle/>
          <a:p>
            <a:pPr>
              <a:spcAft>
                <a:spcPts val="600"/>
              </a:spcAft>
              <a:buClr>
                <a:schemeClr val="accent4"/>
              </a:buClr>
            </a:pPr>
            <a:r>
              <a:rPr lang="en-US" sz="1200" b="1" i="0" kern="0" cap="all" spc="50" baseline="0">
                <a:solidFill>
                  <a:srgbClr val="C00000"/>
                </a:solidFill>
                <a:latin typeface="Calibri" panose="020F0502020204030204" pitchFamily="34" charset="0"/>
                <a:ea typeface="+mn-ea"/>
                <a:cs typeface="Calibri" panose="020F0502020204030204" pitchFamily="34" charset="0"/>
              </a:rPr>
              <a:t>1</a:t>
            </a:r>
          </a:p>
        </p:txBody>
      </p:sp>
      <p:sp>
        <p:nvSpPr>
          <p:cNvPr id="4" name="TextBox 3"/>
          <p:cNvSpPr txBox="1"/>
          <p:nvPr/>
        </p:nvSpPr>
        <p:spPr>
          <a:xfrm>
            <a:off x="3271997" y="2846295"/>
            <a:ext cx="2603582" cy="582705"/>
          </a:xfrm>
          <a:prstGeom prst="rect">
            <a:avLst/>
          </a:prstGeom>
        </p:spPr>
        <p:txBody>
          <a:bodyPr vert="horz" lIns="91440" tIns="45720" rIns="91440" bIns="45720" rtlCol="0">
            <a:normAutofit/>
          </a:bodyPr>
          <a:lstStyle/>
          <a:p>
            <a:pPr>
              <a:spcAft>
                <a:spcPts val="600"/>
              </a:spcAft>
              <a:buClr>
                <a:schemeClr val="accent4"/>
              </a:buClr>
            </a:pPr>
            <a:r>
              <a:rPr lang="en-US" sz="1200" b="1" i="0" kern="0" cap="all" spc="50" baseline="0">
                <a:solidFill>
                  <a:srgbClr val="C00000"/>
                </a:solidFill>
                <a:latin typeface="Calibri" panose="020F0502020204030204" pitchFamily="34" charset="0"/>
                <a:ea typeface="+mn-ea"/>
                <a:cs typeface="Calibri" panose="020F0502020204030204" pitchFamily="34" charset="0"/>
              </a:rPr>
              <a:t>2</a:t>
            </a:r>
          </a:p>
        </p:txBody>
      </p:sp>
      <p:sp>
        <p:nvSpPr>
          <p:cNvPr id="6" name="TextBox 5"/>
          <p:cNvSpPr txBox="1"/>
          <p:nvPr/>
        </p:nvSpPr>
        <p:spPr>
          <a:xfrm>
            <a:off x="6053381" y="2846295"/>
            <a:ext cx="2603582" cy="582705"/>
          </a:xfrm>
          <a:prstGeom prst="rect">
            <a:avLst/>
          </a:prstGeom>
        </p:spPr>
        <p:txBody>
          <a:bodyPr vert="horz" lIns="91440" tIns="45720" rIns="91440" bIns="45720" rtlCol="0">
            <a:normAutofit/>
          </a:bodyPr>
          <a:lstStyle/>
          <a:p>
            <a:pPr>
              <a:spcAft>
                <a:spcPts val="600"/>
              </a:spcAft>
              <a:buClr>
                <a:schemeClr val="accent4"/>
              </a:buClr>
            </a:pPr>
            <a:r>
              <a:rPr lang="en-US" sz="1200" b="1" i="0" kern="0" cap="all" spc="50" baseline="0">
                <a:solidFill>
                  <a:srgbClr val="C00000"/>
                </a:solidFill>
                <a:latin typeface="Calibri" panose="020F0502020204030204" pitchFamily="34" charset="0"/>
                <a:ea typeface="+mn-ea"/>
                <a:cs typeface="Calibri" panose="020F0502020204030204" pitchFamily="34" charset="0"/>
              </a:rPr>
              <a:t>3</a:t>
            </a:r>
          </a:p>
        </p:txBody>
      </p:sp>
      <p:sp>
        <p:nvSpPr>
          <p:cNvPr id="5" name="TextBox 4"/>
          <p:cNvSpPr txBox="1"/>
          <p:nvPr/>
        </p:nvSpPr>
        <p:spPr>
          <a:xfrm>
            <a:off x="3271838" y="3428346"/>
            <a:ext cx="2603500" cy="2820053"/>
          </a:xfrm>
          <a:prstGeom prst="rect">
            <a:avLst/>
          </a:prstGeom>
        </p:spPr>
        <p:txBody>
          <a:bodyPr vert="horz" lIns="91440" tIns="45720" rIns="91440" bIns="45720" rtlCol="0">
            <a:normAutofit/>
          </a:bodyPr>
          <a:lstStyle/>
          <a:p>
            <a:pPr marL="285750" indent="-285750">
              <a:spcAft>
                <a:spcPts val="600"/>
              </a:spcAft>
              <a:buClr>
                <a:schemeClr val="accent4"/>
              </a:buClr>
            </a:pPr>
            <a:r>
              <a:rPr lang="en-US" sz="1400" kern="0">
                <a:latin typeface="Calibri" panose="020F0502020204030204" pitchFamily="34" charset="0"/>
                <a:cs typeface="Calibri" panose="020F0502020204030204" pitchFamily="34" charset="0"/>
              </a:rPr>
              <a:t>4</a:t>
            </a:r>
          </a:p>
        </p:txBody>
      </p:sp>
      <p:pic>
        <p:nvPicPr>
          <p:cNvPr id="12" name="Picture 2" descr="C:\Users\ahines\Documents\3 Apf\4 Professional Development\professionalization\Competency model\Pro Futures Images_competency for report.png">
            <a:extLst>
              <a:ext uri="{FF2B5EF4-FFF2-40B4-BE49-F238E27FC236}">
                <a16:creationId xmlns:a16="http://schemas.microsoft.com/office/drawing/2014/main" id="{66CD4936-CBB0-4D0B-829B-AEAEE2A18F3D}"/>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638433" y="1104900"/>
            <a:ext cx="5962384" cy="460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57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p:txBody>
          <a:bodyPr/>
          <a:lstStyle/>
          <a:p>
            <a:pPr marL="0" marR="0">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7. More participatory approaches</a:t>
            </a:r>
          </a:p>
        </p:txBody>
      </p:sp>
      <p:sp>
        <p:nvSpPr>
          <p:cNvPr id="3" name="Content Placeholder 2">
            <a:extLst>
              <a:ext uri="{FF2B5EF4-FFF2-40B4-BE49-F238E27FC236}">
                <a16:creationId xmlns:a16="http://schemas.microsoft.com/office/drawing/2014/main" id="{60022451-0180-4BA9-A3E7-501FB9E7DBFC}"/>
              </a:ext>
            </a:extLst>
          </p:cNvPr>
          <p:cNvSpPr>
            <a:spLocks noGrp="1"/>
          </p:cNvSpPr>
          <p:nvPr>
            <p:ph sz="quarter" idx="10"/>
          </p:nvPr>
        </p:nvSpPr>
        <p:spPr/>
        <p:txBody>
          <a:bodyPr/>
          <a:lstStyle/>
          <a:p>
            <a:pPr marL="342900" marR="0" lvl="0" indent="-342900">
              <a:spcBef>
                <a:spcPts val="0"/>
              </a:spcBef>
              <a:spcAft>
                <a:spcPts val="0"/>
              </a:spcAft>
              <a:buFont typeface="+mj-lt"/>
              <a:buAutoNum type="arabicPeriod"/>
            </a:pP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pic>
        <p:nvPicPr>
          <p:cNvPr id="7" name="Picture 6">
            <a:extLst>
              <a:ext uri="{FF2B5EF4-FFF2-40B4-BE49-F238E27FC236}">
                <a16:creationId xmlns:a16="http://schemas.microsoft.com/office/drawing/2014/main" id="{B69DD820-4ADC-48B4-9CA5-4B1149D46F52}"/>
              </a:ext>
            </a:extLst>
          </p:cNvPr>
          <p:cNvPicPr>
            <a:picLocks noChangeAspect="1"/>
          </p:cNvPicPr>
          <p:nvPr/>
        </p:nvPicPr>
        <p:blipFill>
          <a:blip r:embed="rId2"/>
          <a:stretch>
            <a:fillRect/>
          </a:stretch>
        </p:blipFill>
        <p:spPr>
          <a:xfrm>
            <a:off x="0" y="3608741"/>
            <a:ext cx="9144000" cy="3340972"/>
          </a:xfrm>
          <a:prstGeom prst="rect">
            <a:avLst/>
          </a:prstGeom>
        </p:spPr>
      </p:pic>
      <p:sp>
        <p:nvSpPr>
          <p:cNvPr id="8" name="TextBox 7">
            <a:extLst>
              <a:ext uri="{FF2B5EF4-FFF2-40B4-BE49-F238E27FC236}">
                <a16:creationId xmlns:a16="http://schemas.microsoft.com/office/drawing/2014/main" id="{27D6EB6F-9106-4524-8F9F-415880EA11DE}"/>
              </a:ext>
            </a:extLst>
          </p:cNvPr>
          <p:cNvSpPr txBox="1"/>
          <p:nvPr/>
        </p:nvSpPr>
        <p:spPr>
          <a:xfrm>
            <a:off x="81937" y="3239409"/>
            <a:ext cx="1417247" cy="369332"/>
          </a:xfrm>
          <a:prstGeom prst="rect">
            <a:avLst/>
          </a:prstGeom>
          <a:noFill/>
        </p:spPr>
        <p:txBody>
          <a:bodyPr wrap="none" rtlCol="0">
            <a:spAutoFit/>
          </a:bodyPr>
          <a:lstStyle/>
          <a:p>
            <a:r>
              <a:rPr lang="en-US" dirty="0" err="1"/>
              <a:t>Futurescaper</a:t>
            </a:r>
            <a:endParaRPr lang="en-US" dirty="0"/>
          </a:p>
        </p:txBody>
      </p:sp>
      <p:pic>
        <p:nvPicPr>
          <p:cNvPr id="10" name="Picture 9">
            <a:extLst>
              <a:ext uri="{FF2B5EF4-FFF2-40B4-BE49-F238E27FC236}">
                <a16:creationId xmlns:a16="http://schemas.microsoft.com/office/drawing/2014/main" id="{D15D8439-EDDB-4CBE-94C0-3F3208032CCC}"/>
              </a:ext>
            </a:extLst>
          </p:cNvPr>
          <p:cNvPicPr>
            <a:picLocks noChangeAspect="1"/>
          </p:cNvPicPr>
          <p:nvPr/>
        </p:nvPicPr>
        <p:blipFill>
          <a:blip r:embed="rId3"/>
          <a:stretch>
            <a:fillRect/>
          </a:stretch>
        </p:blipFill>
        <p:spPr>
          <a:xfrm>
            <a:off x="2238703" y="747508"/>
            <a:ext cx="7041931" cy="2861233"/>
          </a:xfrm>
          <a:prstGeom prst="rect">
            <a:avLst/>
          </a:prstGeom>
        </p:spPr>
      </p:pic>
      <p:sp>
        <p:nvSpPr>
          <p:cNvPr id="12" name="TextBox 11">
            <a:extLst>
              <a:ext uri="{FF2B5EF4-FFF2-40B4-BE49-F238E27FC236}">
                <a16:creationId xmlns:a16="http://schemas.microsoft.com/office/drawing/2014/main" id="{2FF5D888-4A46-449A-9767-5470E29E5797}"/>
              </a:ext>
            </a:extLst>
          </p:cNvPr>
          <p:cNvSpPr txBox="1"/>
          <p:nvPr/>
        </p:nvSpPr>
        <p:spPr>
          <a:xfrm>
            <a:off x="651235" y="1047609"/>
            <a:ext cx="1736116" cy="646331"/>
          </a:xfrm>
          <a:prstGeom prst="rect">
            <a:avLst/>
          </a:prstGeom>
          <a:noFill/>
        </p:spPr>
        <p:txBody>
          <a:bodyPr wrap="none" rtlCol="0">
            <a:spAutoFit/>
          </a:bodyPr>
          <a:lstStyle/>
          <a:p>
            <a:pPr algn="ctr"/>
            <a:r>
              <a:rPr lang="en-US" dirty="0"/>
              <a:t>IFTF ‘s</a:t>
            </a:r>
          </a:p>
          <a:p>
            <a:pPr algn="ctr"/>
            <a:r>
              <a:rPr lang="en-US" dirty="0"/>
              <a:t>Foresight Engine</a:t>
            </a:r>
          </a:p>
        </p:txBody>
      </p:sp>
    </p:spTree>
    <p:extLst>
      <p:ext uri="{BB962C8B-B14F-4D97-AF65-F5344CB8AC3E}">
        <p14:creationId xmlns:p14="http://schemas.microsoft.com/office/powerpoint/2010/main" val="113144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p:txBody>
          <a:bodyPr/>
          <a:lstStyle/>
          <a:p>
            <a:pPr marL="0" marR="0">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8. More experiential approaches</a:t>
            </a:r>
          </a:p>
        </p:txBody>
      </p:sp>
      <p:pic>
        <p:nvPicPr>
          <p:cNvPr id="4" name="Content Placeholder 3">
            <a:extLst>
              <a:ext uri="{FF2B5EF4-FFF2-40B4-BE49-F238E27FC236}">
                <a16:creationId xmlns:a16="http://schemas.microsoft.com/office/drawing/2014/main" id="{E375B3BA-BBAF-45F4-BED6-40E8F5D14A8E}"/>
              </a:ext>
            </a:extLst>
          </p:cNvPr>
          <p:cNvPicPr>
            <a:picLocks noGrp="1" noChangeAspect="1"/>
          </p:cNvPicPr>
          <p:nvPr>
            <p:ph sz="quarter" idx="10"/>
          </p:nvPr>
        </p:nvPicPr>
        <p:blipFill>
          <a:blip r:embed="rId2"/>
          <a:stretch>
            <a:fillRect/>
          </a:stretch>
        </p:blipFill>
        <p:spPr>
          <a:xfrm>
            <a:off x="481013" y="1622369"/>
            <a:ext cx="8181975" cy="4383200"/>
          </a:xfrm>
        </p:spPr>
      </p:pic>
    </p:spTree>
    <p:extLst>
      <p:ext uri="{BB962C8B-B14F-4D97-AF65-F5344CB8AC3E}">
        <p14:creationId xmlns:p14="http://schemas.microsoft.com/office/powerpoint/2010/main" val="133774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p:txBody>
          <a:bodyPr/>
          <a:lstStyle/>
          <a:p>
            <a:pPr marL="0" marR="0">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9. More focus on evaluation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0022451-0180-4BA9-A3E7-501FB9E7DBFC}"/>
              </a:ext>
            </a:extLst>
          </p:cNvPr>
          <p:cNvSpPr>
            <a:spLocks noGrp="1"/>
          </p:cNvSpPr>
          <p:nvPr>
            <p:ph sz="quarter" idx="10"/>
          </p:nvPr>
        </p:nvSpPr>
        <p:spPr/>
        <p:txBody>
          <a:bodyPr/>
          <a:lstStyle/>
          <a:p>
            <a:pPr marL="0" marR="0" lvl="0" indent="0">
              <a:spcBef>
                <a:spcPts val="0"/>
              </a:spcBef>
              <a:spcAft>
                <a:spcPts val="0"/>
              </a:spcAft>
              <a:buNone/>
            </a:pP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47646918-A83C-406A-BF97-0F54E911D472}"/>
              </a:ext>
            </a:extLst>
          </p:cNvPr>
          <p:cNvPicPr>
            <a:picLocks noChangeAspect="1"/>
          </p:cNvPicPr>
          <p:nvPr/>
        </p:nvPicPr>
        <p:blipFill>
          <a:blip r:embed="rId2"/>
          <a:stretch>
            <a:fillRect/>
          </a:stretch>
        </p:blipFill>
        <p:spPr>
          <a:xfrm>
            <a:off x="0" y="1199865"/>
            <a:ext cx="9144000" cy="4458269"/>
          </a:xfrm>
          <a:prstGeom prst="rect">
            <a:avLst/>
          </a:prstGeom>
        </p:spPr>
      </p:pic>
    </p:spTree>
    <p:extLst>
      <p:ext uri="{BB962C8B-B14F-4D97-AF65-F5344CB8AC3E}">
        <p14:creationId xmlns:p14="http://schemas.microsoft.com/office/powerpoint/2010/main" val="3997951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p:txBody>
          <a:bodyPr/>
          <a:lstStyle/>
          <a:p>
            <a:pPr marL="0" marR="0">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Conclusions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0022451-0180-4BA9-A3E7-501FB9E7DBFC}"/>
              </a:ext>
            </a:extLst>
          </p:cNvPr>
          <p:cNvSpPr>
            <a:spLocks noGrp="1"/>
          </p:cNvSpPr>
          <p:nvPr>
            <p:ph sz="quarter" idx="10"/>
          </p:nvPr>
        </p:nvSpPr>
        <p:spPr>
          <a:xfrm>
            <a:off x="480695" y="1154770"/>
            <a:ext cx="8181975" cy="5173662"/>
          </a:xfrm>
        </p:spPr>
        <p:txBody>
          <a:bodyPr>
            <a:normAutofit/>
          </a:bodyPr>
          <a:lstStyle/>
          <a:p>
            <a:pPr marL="457200" marR="0" lvl="1" indent="0">
              <a:spcBef>
                <a:spcPts val="0"/>
              </a:spcBef>
              <a:spcAft>
                <a:spcPts val="0"/>
              </a:spcAft>
              <a:buNone/>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Field consensus on methods is greater than believed</a:t>
            </a:r>
            <a:endParaRPr lang="en-US" sz="2400" b="1"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solidFill>
                <a:srgbClr val="000000"/>
              </a:solidFill>
              <a:ea typeface="Calibri" panose="020F0502020204030204" pitchFamily="34" charset="0"/>
            </a:endParaRPr>
          </a:p>
          <a:p>
            <a:pPr marL="0" marR="0" indent="0">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have been complaints for years that futurists could not agree on methods and that the field was fragmenting. There was a feeling that the differences were greater than the similarities. Indeed, the APF’s 2003 Futures of Futures Scenario salon noted a high degree of disagreement and fragmentation in the field (Hines 2003).</a:t>
            </a:r>
          </a:p>
          <a:p>
            <a:pPr marL="0" marR="0" indent="0">
              <a:spcBef>
                <a:spcPts val="0"/>
              </a:spcBef>
              <a:spcAft>
                <a:spcPts val="0"/>
              </a:spcAft>
              <a:buNone/>
            </a:pPr>
            <a:endParaRPr lang="en-US" dirty="0">
              <a:solidFill>
                <a:srgbClr val="000000"/>
              </a:solidFill>
              <a:ea typeface="Calibri" panose="020F0502020204030204" pitchFamily="34" charset="0"/>
            </a:endParaRPr>
          </a:p>
          <a:p>
            <a:pPr marL="0" marR="0" indent="0">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The methods tool kit is healthy and growing.</a:t>
            </a:r>
            <a:endParaRPr lang="en-US" sz="2400" b="1"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author’s recent work co-editing the </a:t>
            </a:r>
            <a:r>
              <a:rPr lang="en-US"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Knowledge Base of Futures Studies (KBFS) 2020</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a particular focus on the methodological developments of the last 15 years revealed a healthy development of 14 new or updated perspectives, methods, tools, and techniques. The field is innovating from its foundation of agreed up on competencies that comprise the basic methods of doing foresight work. One can analyze the new methods and techniques and see how they align with field’s core competencies. </a:t>
            </a:r>
            <a:endParaRPr lang="en-US"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4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864749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CC373-BC9D-431E-8754-6BBFD09F369A}"/>
              </a:ext>
            </a:extLst>
          </p:cNvPr>
          <p:cNvSpPr>
            <a:spLocks noGrp="1"/>
          </p:cNvSpPr>
          <p:nvPr>
            <p:ph type="title"/>
          </p:nvPr>
        </p:nvSpPr>
        <p:spPr/>
        <p:txBody>
          <a:bodyPr/>
          <a:lstStyle/>
          <a:p>
            <a:r>
              <a:rPr lang="en-US" sz="2000" dirty="0"/>
              <a:t>Lastly, What’s Your Foresight Sauce?</a:t>
            </a:r>
          </a:p>
        </p:txBody>
      </p:sp>
      <p:pic>
        <p:nvPicPr>
          <p:cNvPr id="5" name="Content Placeholder 4" descr="A jar of food&#10;&#10;Description automatically generated with low confidence">
            <a:extLst>
              <a:ext uri="{FF2B5EF4-FFF2-40B4-BE49-F238E27FC236}">
                <a16:creationId xmlns:a16="http://schemas.microsoft.com/office/drawing/2014/main" id="{65A88825-043D-41EC-BEF0-07BE8A75A992}"/>
              </a:ext>
            </a:extLst>
          </p:cNvPr>
          <p:cNvPicPr>
            <a:picLocks noGrp="1" noChangeAspect="1"/>
          </p:cNvPicPr>
          <p:nvPr>
            <p:ph sz="quarter" idx="10"/>
          </p:nvPr>
        </p:nvPicPr>
        <p:blipFill>
          <a:blip r:embed="rId2"/>
          <a:stretch>
            <a:fillRect/>
          </a:stretch>
        </p:blipFill>
        <p:spPr>
          <a:xfrm>
            <a:off x="3257191" y="1598663"/>
            <a:ext cx="2629618" cy="4475062"/>
          </a:xfrm>
        </p:spPr>
      </p:pic>
    </p:spTree>
    <p:extLst>
      <p:ext uri="{BB962C8B-B14F-4D97-AF65-F5344CB8AC3E}">
        <p14:creationId xmlns:p14="http://schemas.microsoft.com/office/powerpoint/2010/main" val="2662858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9" name="Title 1"/>
          <p:cNvSpPr>
            <a:spLocks noGrp="1"/>
          </p:cNvSpPr>
          <p:nvPr>
            <p:ph type="title"/>
          </p:nvPr>
        </p:nvSpPr>
        <p:spPr>
          <a:xfrm>
            <a:off x="285879" y="420414"/>
            <a:ext cx="3684587" cy="5896303"/>
          </a:xfrm>
        </p:spPr>
        <p:txBody>
          <a:bodyPr anchor="ctr">
            <a:normAutofit/>
          </a:bodyPr>
          <a:lstStyle/>
          <a:p>
            <a:pPr eaLnBrk="1" hangingPunct="1"/>
            <a:r>
              <a:rPr lang="en-US" dirty="0"/>
              <a:t>Small Group Exercise </a:t>
            </a:r>
          </a:p>
        </p:txBody>
      </p:sp>
      <p:graphicFrame>
        <p:nvGraphicFramePr>
          <p:cNvPr id="5181" name="Content Placeholder 2">
            <a:extLst>
              <a:ext uri="{FF2B5EF4-FFF2-40B4-BE49-F238E27FC236}">
                <a16:creationId xmlns:a16="http://schemas.microsoft.com/office/drawing/2014/main" id="{6FC5B63C-BF89-895E-3F33-08E6CFA73112}"/>
              </a:ext>
            </a:extLst>
          </p:cNvPr>
          <p:cNvGraphicFramePr>
            <a:graphicFrameLocks noGrp="1"/>
          </p:cNvGraphicFramePr>
          <p:nvPr>
            <p:ph sz="quarter" idx="13"/>
            <p:extLst>
              <p:ext uri="{D42A27DB-BD31-4B8C-83A1-F6EECF244321}">
                <p14:modId xmlns:p14="http://schemas.microsoft.com/office/powerpoint/2010/main" val="386443048"/>
              </p:ext>
            </p:extLst>
          </p:nvPr>
        </p:nvGraphicFramePr>
        <p:xfrm>
          <a:off x="5065713" y="420414"/>
          <a:ext cx="3684587" cy="5896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hidden="1"/>
          <p:cNvSpPr>
            <a:spLocks noGrp="1"/>
          </p:cNvSpPr>
          <p:nvPr>
            <p:ph type="sldNum" sz="quarter" idx="4294967295"/>
          </p:nvPr>
        </p:nvSpPr>
        <p:spPr>
          <a:xfrm>
            <a:off x="70104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defRPr/>
            </a:pPr>
            <a:fld id="{7858B02B-5E1D-4174-80E6-B04D8B7A3368}" type="slidenum">
              <a:rPr lang="en-US" smtClean="0"/>
              <a:pPr>
                <a:spcAft>
                  <a:spcPts val="600"/>
                </a:spcAft>
                <a:defRPr/>
              </a:pPr>
              <a:t>25</a:t>
            </a:fld>
            <a:endParaRPr lang="en-US"/>
          </a:p>
        </p:txBody>
      </p:sp>
    </p:spTree>
    <p:extLst>
      <p:ext uri="{BB962C8B-B14F-4D97-AF65-F5344CB8AC3E}">
        <p14:creationId xmlns:p14="http://schemas.microsoft.com/office/powerpoint/2010/main" val="1766212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7"/>
          <p:cNvSpPr txBox="1">
            <a:spLocks noChangeArrowheads="1"/>
          </p:cNvSpPr>
          <p:nvPr/>
        </p:nvSpPr>
        <p:spPr bwMode="auto">
          <a:xfrm>
            <a:off x="954088" y="304801"/>
            <a:ext cx="5903912" cy="72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defTabSz="914377" eaLnBrk="1" hangingPunct="1">
              <a:lnSpc>
                <a:spcPct val="85000"/>
              </a:lnSpc>
              <a:spcBef>
                <a:spcPct val="0"/>
              </a:spcBef>
              <a:defRPr/>
            </a:pPr>
            <a:r>
              <a:rPr lang="en-US" sz="4800" b="0" spc="51" dirty="0">
                <a:ln w="3175">
                  <a:solidFill>
                    <a:schemeClr val="accent2">
                      <a:lumMod val="75000"/>
                    </a:schemeClr>
                  </a:solidFill>
                  <a:prstDash val="solid"/>
                </a:ln>
                <a:solidFill>
                  <a:schemeClr val="bg1"/>
                </a:solidFill>
                <a:effectLst>
                  <a:innerShdw blurRad="50900" dist="38500" dir="13500000">
                    <a:srgbClr val="000000">
                      <a:alpha val="60000"/>
                    </a:srgbClr>
                  </a:innerShdw>
                </a:effectLst>
                <a:latin typeface="Calibri" charset="0"/>
                <a:ea typeface="+mj-ea"/>
                <a:cs typeface="Calibri" charset="0"/>
              </a:rPr>
              <a:t>Contact Info</a:t>
            </a:r>
          </a:p>
        </p:txBody>
      </p:sp>
      <p:sp>
        <p:nvSpPr>
          <p:cNvPr id="99332" name="Rectangle 8"/>
          <p:cNvSpPr>
            <a:spLocks noChangeArrowheads="1"/>
          </p:cNvSpPr>
          <p:nvPr/>
        </p:nvSpPr>
        <p:spPr bwMode="auto">
          <a:xfrm>
            <a:off x="8610600" y="6572251"/>
            <a:ext cx="3810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5352B78-5458-4993-87CD-5909B0F522A4}" type="slidenum">
              <a:rPr lang="en-US" sz="800" b="0">
                <a:latin typeface="Calibri" panose="020F0502020204030204" pitchFamily="34" charset="0"/>
                <a:cs typeface="Calibri" panose="020F0502020204030204" pitchFamily="34" charset="0"/>
              </a:rPr>
              <a:pPr algn="r"/>
              <a:t>26</a:t>
            </a:fld>
            <a:endParaRPr lang="en-US" sz="800" b="0">
              <a:latin typeface="Calibri" panose="020F0502020204030204" pitchFamily="34" charset="0"/>
              <a:cs typeface="Calibri" panose="020F0502020204030204" pitchFamily="34" charset="0"/>
            </a:endParaRPr>
          </a:p>
        </p:txBody>
      </p:sp>
      <p:sp>
        <p:nvSpPr>
          <p:cNvPr id="99333" name="Rectangle 3"/>
          <p:cNvSpPr>
            <a:spLocks noChangeArrowheads="1"/>
          </p:cNvSpPr>
          <p:nvPr/>
        </p:nvSpPr>
        <p:spPr bwMode="auto">
          <a:xfrm>
            <a:off x="1409700" y="3505201"/>
            <a:ext cx="37719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2600" b="0" dirty="0">
                <a:solidFill>
                  <a:schemeClr val="bg1"/>
                </a:solidFill>
                <a:latin typeface="Calibri" panose="020F0502020204030204" pitchFamily="34" charset="0"/>
                <a:cs typeface="Calibri" panose="020F0502020204030204" pitchFamily="34" charset="0"/>
              </a:rPr>
              <a:t>Associate Professor &amp; </a:t>
            </a:r>
          </a:p>
          <a:p>
            <a:pPr>
              <a:lnSpc>
                <a:spcPct val="90000"/>
              </a:lnSpc>
              <a:spcBef>
                <a:spcPct val="20000"/>
              </a:spcBef>
            </a:pPr>
            <a:r>
              <a:rPr lang="en-US" sz="2600" b="0" dirty="0">
                <a:solidFill>
                  <a:schemeClr val="bg1"/>
                </a:solidFill>
                <a:latin typeface="Calibri" panose="020F0502020204030204" pitchFamily="34" charset="0"/>
                <a:cs typeface="Calibri" panose="020F0502020204030204" pitchFamily="34" charset="0"/>
              </a:rPr>
              <a:t>Program </a:t>
            </a:r>
            <a:r>
              <a:rPr lang="en-US" sz="2600" dirty="0">
                <a:solidFill>
                  <a:schemeClr val="bg1"/>
                </a:solidFill>
                <a:latin typeface="Calibri" panose="020F0502020204030204" pitchFamily="34" charset="0"/>
                <a:cs typeface="Calibri" panose="020F0502020204030204" pitchFamily="34" charset="0"/>
              </a:rPr>
              <a:t>Coordinator</a:t>
            </a:r>
          </a:p>
          <a:p>
            <a:pPr>
              <a:lnSpc>
                <a:spcPct val="90000"/>
              </a:lnSpc>
              <a:spcBef>
                <a:spcPct val="20000"/>
              </a:spcBef>
            </a:pPr>
            <a:r>
              <a:rPr lang="en-US" sz="2600" b="0" dirty="0">
                <a:solidFill>
                  <a:schemeClr val="bg1"/>
                </a:solidFill>
                <a:latin typeface="Calibri" panose="020F0502020204030204" pitchFamily="34" charset="0"/>
                <a:cs typeface="Calibri" panose="020F0502020204030204" pitchFamily="34" charset="0"/>
              </a:rPr>
              <a:t>a</a:t>
            </a:r>
            <a:r>
              <a:rPr lang="en-US" sz="2400" b="0" dirty="0">
                <a:solidFill>
                  <a:schemeClr val="bg1"/>
                </a:solidFill>
                <a:latin typeface="Calibri" panose="020F0502020204030204" pitchFamily="34" charset="0"/>
                <a:cs typeface="Calibri" panose="020F0502020204030204" pitchFamily="34" charset="0"/>
              </a:rPr>
              <a:t>hines@uh.edu</a:t>
            </a:r>
            <a:br>
              <a:rPr lang="en-US" sz="2400" b="0" dirty="0">
                <a:solidFill>
                  <a:schemeClr val="bg1"/>
                </a:solidFill>
                <a:latin typeface="Calibri" panose="020F0502020204030204" pitchFamily="34" charset="0"/>
                <a:cs typeface="Calibri" panose="020F0502020204030204" pitchFamily="34" charset="0"/>
              </a:rPr>
            </a:br>
            <a:r>
              <a:rPr lang="en-US" sz="2400" b="0" dirty="0">
                <a:solidFill>
                  <a:schemeClr val="bg1"/>
                </a:solidFill>
                <a:latin typeface="Calibri" panose="020F0502020204030204" pitchFamily="34" charset="0"/>
                <a:cs typeface="Calibri" panose="020F0502020204030204" pitchFamily="34" charset="0"/>
              </a:rPr>
              <a:t>www.andyhinesight.com</a:t>
            </a:r>
            <a:r>
              <a:rPr lang="en-US" sz="2600" b="0" dirty="0">
                <a:solidFill>
                  <a:schemeClr val="bg1"/>
                </a:solidFill>
                <a:latin typeface="Calibri" panose="020F0502020204030204" pitchFamily="34" charset="0"/>
                <a:cs typeface="Calibri" panose="020F0502020204030204" pitchFamily="34" charset="0"/>
              </a:rPr>
              <a:t> </a:t>
            </a:r>
          </a:p>
        </p:txBody>
      </p:sp>
      <p:sp>
        <p:nvSpPr>
          <p:cNvPr id="99334" name="Rectangle 4"/>
          <p:cNvSpPr>
            <a:spLocks noChangeArrowheads="1"/>
          </p:cNvSpPr>
          <p:nvPr/>
        </p:nvSpPr>
        <p:spPr bwMode="auto">
          <a:xfrm>
            <a:off x="1409700" y="2133600"/>
            <a:ext cx="4610100" cy="1022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000000"/>
                  </a:outerShdw>
                </a:effectLst>
              </a14:hiddenEffects>
            </a:ext>
          </a:extLst>
        </p:spPr>
        <p:txBody>
          <a:bodyPr lIns="84108" tIns="41260" rIns="84108" bIns="41260">
            <a:spAutoFit/>
          </a:bodyPr>
          <a:lstStyle/>
          <a:p>
            <a:pPr defTabSz="831850"/>
            <a:r>
              <a:rPr lang="en-US" sz="3600" dirty="0">
                <a:solidFill>
                  <a:schemeClr val="bg1"/>
                </a:solidFill>
                <a:latin typeface="Calibri" panose="020F0502020204030204" pitchFamily="34" charset="0"/>
                <a:cs typeface="Calibri" panose="020F0502020204030204" pitchFamily="34" charset="0"/>
              </a:rPr>
              <a:t>Andy Hines</a:t>
            </a:r>
            <a:endParaRPr lang="en-US" sz="4400" dirty="0">
              <a:solidFill>
                <a:schemeClr val="bg1"/>
              </a:solidFill>
              <a:latin typeface="Calibri" panose="020F0502020204030204" pitchFamily="34" charset="0"/>
              <a:cs typeface="Calibri" panose="020F0502020204030204" pitchFamily="34" charset="0"/>
            </a:endParaRPr>
          </a:p>
          <a:p>
            <a:pPr defTabSz="831850"/>
            <a:r>
              <a:rPr lang="en-US" sz="2500" i="1" dirty="0">
                <a:solidFill>
                  <a:schemeClr val="bg1"/>
                </a:solidFill>
                <a:latin typeface="Calibri" panose="020F0502020204030204" pitchFamily="34" charset="0"/>
                <a:cs typeface="Calibri" panose="020F0502020204030204" pitchFamily="34" charset="0"/>
              </a:rPr>
              <a:t>U of Houston </a:t>
            </a:r>
            <a:r>
              <a:rPr lang="en-US" dirty="0">
                <a:solidFill>
                  <a:schemeClr val="bg1"/>
                </a:solidFill>
                <a:latin typeface="Calibri" panose="020F0502020204030204" pitchFamily="34" charset="0"/>
                <a:cs typeface="Calibri" panose="020F0502020204030204" pitchFamily="34" charset="0"/>
              </a:rPr>
              <a:t>Foresight</a:t>
            </a:r>
            <a:endParaRPr lang="en-US" sz="3600" dirty="0">
              <a:solidFill>
                <a:schemeClr val="bg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314549"/>
            <a:ext cx="2739591" cy="1987669"/>
          </a:xfrm>
          <a:prstGeom prst="rect">
            <a:avLst/>
          </a:prstGeom>
        </p:spPr>
      </p:pic>
    </p:spTree>
    <p:extLst>
      <p:ext uri="{BB962C8B-B14F-4D97-AF65-F5344CB8AC3E}">
        <p14:creationId xmlns:p14="http://schemas.microsoft.com/office/powerpoint/2010/main" val="1385018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8473-B5E8-2C4E-8388-2551D1BA97C8}"/>
              </a:ext>
            </a:extLst>
          </p:cNvPr>
          <p:cNvSpPr>
            <a:spLocks noGrp="1"/>
          </p:cNvSpPr>
          <p:nvPr>
            <p:ph type="title"/>
          </p:nvPr>
        </p:nvSpPr>
        <p:spPr/>
        <p:txBody>
          <a:bodyPr/>
          <a:lstStyle/>
          <a:p>
            <a:r>
              <a:rPr lang="en-US" dirty="0"/>
              <a:t>Fill-in-the-Blank Foresight</a:t>
            </a:r>
          </a:p>
        </p:txBody>
      </p:sp>
      <p:sp>
        <p:nvSpPr>
          <p:cNvPr id="3" name="Content Placeholder 2">
            <a:extLst>
              <a:ext uri="{FF2B5EF4-FFF2-40B4-BE49-F238E27FC236}">
                <a16:creationId xmlns:a16="http://schemas.microsoft.com/office/drawing/2014/main" id="{020E027F-8BBE-BD4A-96AE-69F95058E1C6}"/>
              </a:ext>
            </a:extLst>
          </p:cNvPr>
          <p:cNvSpPr>
            <a:spLocks noGrp="1"/>
          </p:cNvSpPr>
          <p:nvPr>
            <p:ph sz="quarter" idx="10"/>
          </p:nvPr>
        </p:nvSpPr>
        <p:spPr/>
        <p:txBody>
          <a:bodyPr/>
          <a:lstStyle/>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One who is new to foresight may be overwhelmed by the seeming proliferation of varieties of foresight. One might call it “fill-in-the-blank” foresight. </a:t>
            </a:r>
            <a:r>
              <a:rPr lang="en-US" sz="1800" dirty="0"/>
              <a:t>Some examples include:  </a:t>
            </a:r>
          </a:p>
          <a:p>
            <a:pPr marL="0" marR="0">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t>social foresight (Slaughter 2004)</a:t>
            </a:r>
          </a:p>
          <a:p>
            <a:pPr marL="342900" marR="0" lvl="0" indent="-342900">
              <a:spcBef>
                <a:spcPts val="0"/>
              </a:spcBef>
              <a:spcAft>
                <a:spcPts val="0"/>
              </a:spcAft>
              <a:buFont typeface="Symbol" panose="05050102010706020507" pitchFamily="18" charset="2"/>
              <a:buChar char=""/>
            </a:pPr>
            <a:r>
              <a:rPr lang="en-US" sz="1800" dirty="0"/>
              <a:t>corporate foresight (</a:t>
            </a:r>
            <a:r>
              <a:rPr lang="en-US" sz="1800" dirty="0" err="1"/>
              <a:t>Daheim</a:t>
            </a:r>
            <a:r>
              <a:rPr lang="en-US" sz="1800" dirty="0"/>
              <a:t> &amp; </a:t>
            </a:r>
            <a:r>
              <a:rPr lang="en-US" sz="1800" dirty="0" err="1"/>
              <a:t>Eurz</a:t>
            </a:r>
            <a:r>
              <a:rPr lang="en-US" sz="1800" dirty="0"/>
              <a:t> 2006)</a:t>
            </a:r>
          </a:p>
          <a:p>
            <a:pPr marL="342900" marR="0" lvl="0" indent="-342900">
              <a:spcBef>
                <a:spcPts val="0"/>
              </a:spcBef>
              <a:spcAft>
                <a:spcPts val="0"/>
              </a:spcAft>
              <a:buFont typeface="Symbol" panose="05050102010706020507" pitchFamily="18" charset="2"/>
              <a:buChar char=""/>
            </a:pPr>
            <a:r>
              <a:rPr lang="en-US" sz="1800" dirty="0"/>
              <a:t>adaptive foresight (Eriksson 2008; Smart 2019) </a:t>
            </a:r>
          </a:p>
          <a:p>
            <a:pPr marL="342900" marR="0" lvl="0" indent="-342900">
              <a:spcBef>
                <a:spcPts val="0"/>
              </a:spcBef>
              <a:spcAft>
                <a:spcPts val="0"/>
              </a:spcAft>
              <a:buFont typeface="Symbol" panose="05050102010706020507" pitchFamily="18" charset="2"/>
              <a:buChar char=""/>
            </a:pPr>
            <a:r>
              <a:rPr lang="en-US" sz="1800" dirty="0"/>
              <a:t>strategic foresight (Slaughter 2009)</a:t>
            </a:r>
          </a:p>
          <a:p>
            <a:pPr marL="342900" marR="0" lvl="0" indent="-342900">
              <a:spcBef>
                <a:spcPts val="0"/>
              </a:spcBef>
              <a:spcAft>
                <a:spcPts val="0"/>
              </a:spcAft>
              <a:buFont typeface="Symbol" panose="05050102010706020507" pitchFamily="18" charset="2"/>
              <a:buChar char=""/>
            </a:pPr>
            <a:r>
              <a:rPr lang="en-US" sz="1800" dirty="0"/>
              <a:t>technology foresight (Martin 2010)</a:t>
            </a:r>
          </a:p>
          <a:p>
            <a:pPr marL="342900" marR="0" lvl="0" indent="-342900">
              <a:spcBef>
                <a:spcPts val="0"/>
              </a:spcBef>
              <a:spcAft>
                <a:spcPts val="0"/>
              </a:spcAft>
              <a:buFont typeface="Symbol" panose="05050102010706020507" pitchFamily="18" charset="2"/>
              <a:buChar char=""/>
            </a:pPr>
            <a:r>
              <a:rPr lang="en-US" sz="1800" dirty="0"/>
              <a:t>participatory foresight (</a:t>
            </a:r>
            <a:r>
              <a:rPr lang="en-US" sz="1800" dirty="0" err="1"/>
              <a:t>Kuosa</a:t>
            </a:r>
            <a:r>
              <a:rPr lang="en-US" sz="1800" dirty="0"/>
              <a:t> 2015)</a:t>
            </a:r>
          </a:p>
          <a:p>
            <a:pPr marL="342900" marR="0" lvl="0" indent="-342900">
              <a:spcBef>
                <a:spcPts val="0"/>
              </a:spcBef>
              <a:spcAft>
                <a:spcPts val="0"/>
              </a:spcAft>
              <a:buFont typeface="Symbol" panose="05050102010706020507" pitchFamily="18" charset="2"/>
              <a:buChar char=""/>
            </a:pPr>
            <a:r>
              <a:rPr lang="en-US" sz="1800" dirty="0"/>
              <a:t>transformative foresight (Inayatullah and Sweeney 2021)</a:t>
            </a:r>
          </a:p>
        </p:txBody>
      </p:sp>
    </p:spTree>
    <p:extLst>
      <p:ext uri="{BB962C8B-B14F-4D97-AF65-F5344CB8AC3E}">
        <p14:creationId xmlns:p14="http://schemas.microsoft.com/office/powerpoint/2010/main" val="72475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0" name="Rectangle 20"/>
          <p:cNvSpPr>
            <a:spLocks noChangeArrowheads="1"/>
          </p:cNvSpPr>
          <p:nvPr/>
        </p:nvSpPr>
        <p:spPr bwMode="auto">
          <a:xfrm>
            <a:off x="838200" y="0"/>
            <a:ext cx="7239000" cy="895350"/>
          </a:xfrm>
          <a:prstGeom prst="rect">
            <a:avLst/>
          </a:prstGeom>
          <a:noFill/>
          <a:ln w="9525">
            <a:noFill/>
            <a:miter lim="800000"/>
            <a:headEnd/>
            <a:tailEnd/>
          </a:ln>
        </p:spPr>
        <p:txBody>
          <a:bodyPr lIns="88086" tIns="43297" rIns="88086" bIns="43297" anchor="b"/>
          <a:lstStyle/>
          <a:p>
            <a:pPr>
              <a:lnSpc>
                <a:spcPct val="120000"/>
              </a:lnSpc>
              <a:spcBef>
                <a:spcPct val="0"/>
              </a:spcBef>
              <a:spcAft>
                <a:spcPts val="600"/>
              </a:spcAft>
              <a:buClr>
                <a:schemeClr val="accent4"/>
              </a:buClr>
              <a:defRPr/>
            </a:pPr>
            <a:r>
              <a:rPr lang="en-US" sz="2000" kern="0" spc="60" dirty="0">
                <a:solidFill>
                  <a:srgbClr val="C00000"/>
                </a:solidFill>
                <a:latin typeface="Calibri" panose="020F0502020204030204" pitchFamily="34" charset="0"/>
                <a:ea typeface="+mj-ea"/>
                <a:cs typeface="Calibri" panose="020F0502020204030204" pitchFamily="34" charset="0"/>
              </a:rPr>
              <a:t>APF Six Competencies</a:t>
            </a:r>
          </a:p>
        </p:txBody>
      </p:sp>
      <p:sp>
        <p:nvSpPr>
          <p:cNvPr id="2051" name="Text Box 38"/>
          <p:cNvSpPr txBox="1">
            <a:spLocks noChangeArrowheads="1"/>
          </p:cNvSpPr>
          <p:nvPr/>
        </p:nvSpPr>
        <p:spPr bwMode="auto">
          <a:xfrm>
            <a:off x="7618413" y="609600"/>
            <a:ext cx="1746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5996" tIns="42998" rIns="85996" bIns="42998">
            <a:spAutoFit/>
          </a:bodyPr>
          <a:lstStyle>
            <a:lvl1pPr defTabSz="860425" eaLnBrk="0" hangingPunct="0">
              <a:defRPr sz="2400">
                <a:solidFill>
                  <a:schemeClr val="tx1"/>
                </a:solidFill>
                <a:latin typeface="Times New Roman" pitchFamily="18" charset="0"/>
              </a:defRPr>
            </a:lvl1pPr>
            <a:lvl2pPr marL="742950" indent="-285750" defTabSz="860425" eaLnBrk="0" hangingPunct="0">
              <a:defRPr sz="2400">
                <a:solidFill>
                  <a:schemeClr val="tx1"/>
                </a:solidFill>
                <a:latin typeface="Times New Roman" pitchFamily="18" charset="0"/>
              </a:defRPr>
            </a:lvl2pPr>
            <a:lvl3pPr marL="1143000" indent="-228600" defTabSz="860425" eaLnBrk="0" hangingPunct="0">
              <a:defRPr sz="2400">
                <a:solidFill>
                  <a:schemeClr val="tx1"/>
                </a:solidFill>
                <a:latin typeface="Times New Roman" pitchFamily="18" charset="0"/>
              </a:defRPr>
            </a:lvl3pPr>
            <a:lvl4pPr marL="1600200" indent="-228600" defTabSz="860425" eaLnBrk="0" hangingPunct="0">
              <a:defRPr sz="2400">
                <a:solidFill>
                  <a:schemeClr val="tx1"/>
                </a:solidFill>
                <a:latin typeface="Times New Roman" pitchFamily="18" charset="0"/>
              </a:defRPr>
            </a:lvl4pPr>
            <a:lvl5pPr marL="2057400" indent="-228600" defTabSz="860425" eaLnBrk="0" hangingPunct="0">
              <a:defRPr sz="2400">
                <a:solidFill>
                  <a:schemeClr val="tx1"/>
                </a:solidFill>
                <a:latin typeface="Times New Roman" pitchFamily="18" charset="0"/>
              </a:defRPr>
            </a:lvl5pPr>
            <a:lvl6pPr marL="2514600" indent="-228600" algn="ctr" defTabSz="860425" eaLnBrk="0" fontAlgn="base" hangingPunct="0">
              <a:spcBef>
                <a:spcPct val="0"/>
              </a:spcBef>
              <a:spcAft>
                <a:spcPct val="0"/>
              </a:spcAft>
              <a:defRPr sz="2400">
                <a:solidFill>
                  <a:schemeClr val="tx1"/>
                </a:solidFill>
                <a:latin typeface="Times New Roman" pitchFamily="18" charset="0"/>
              </a:defRPr>
            </a:lvl6pPr>
            <a:lvl7pPr marL="2971800" indent="-228600" algn="ctr" defTabSz="860425" eaLnBrk="0" fontAlgn="base" hangingPunct="0">
              <a:spcBef>
                <a:spcPct val="0"/>
              </a:spcBef>
              <a:spcAft>
                <a:spcPct val="0"/>
              </a:spcAft>
              <a:defRPr sz="2400">
                <a:solidFill>
                  <a:schemeClr val="tx1"/>
                </a:solidFill>
                <a:latin typeface="Times New Roman" pitchFamily="18" charset="0"/>
              </a:defRPr>
            </a:lvl7pPr>
            <a:lvl8pPr marL="3429000" indent="-228600" algn="ctr" defTabSz="860425" eaLnBrk="0" fontAlgn="base" hangingPunct="0">
              <a:spcBef>
                <a:spcPct val="0"/>
              </a:spcBef>
              <a:spcAft>
                <a:spcPct val="0"/>
              </a:spcAft>
              <a:defRPr sz="2400">
                <a:solidFill>
                  <a:schemeClr val="tx1"/>
                </a:solidFill>
                <a:latin typeface="Times New Roman" pitchFamily="18" charset="0"/>
              </a:defRPr>
            </a:lvl8pPr>
            <a:lvl9pPr marL="3886200" indent="-228600" algn="ctr" defTabSz="860425"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400" b="1" i="1">
              <a:solidFill>
                <a:schemeClr val="accent1"/>
              </a:solidFill>
              <a:latin typeface="Arial" pitchFamily="34" charset="0"/>
              <a:cs typeface="Arial" pitchFamily="34" charset="0"/>
            </a:endParaRPr>
          </a:p>
        </p:txBody>
      </p:sp>
      <p:graphicFrame>
        <p:nvGraphicFramePr>
          <p:cNvPr id="8" name="Group 27"/>
          <p:cNvGraphicFramePr>
            <a:graphicFrameLocks noGrp="1"/>
          </p:cNvGraphicFramePr>
          <p:nvPr>
            <p:ph sz="half" idx="1"/>
          </p:nvPr>
        </p:nvGraphicFramePr>
        <p:xfrm>
          <a:off x="457200" y="1600200"/>
          <a:ext cx="8382000" cy="3307144"/>
        </p:xfrm>
        <a:graphic>
          <a:graphicData uri="http://schemas.openxmlformats.org/drawingml/2006/table">
            <a:tbl>
              <a:tblPr/>
              <a:tblGrid>
                <a:gridCol w="15240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533400">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rPr>
                        <a:t>Framing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cap="none" normalizeH="0" baseline="0" dirty="0">
                          <a:ln>
                            <a:noFill/>
                          </a:ln>
                          <a:solidFill>
                            <a:schemeClr val="tx1"/>
                          </a:solidFill>
                          <a:effectLst/>
                          <a:latin typeface="Calibri" panose="020F0502020204030204" pitchFamily="34" charset="0"/>
                        </a:rPr>
                        <a:t>Scoping the project, defining the focal issue and current conditions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rPr>
                        <a:t>Scanning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rPr>
                        <a:t>Exploring signals of change or indicators of the futures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4256">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rPr>
                        <a:t>Futuring</a:t>
                      </a:r>
                      <a:r>
                        <a:rPr kumimoji="0" lang="en-US" altLang="en-US" sz="1800" b="1" i="0" u="none" strike="noStrike" cap="none" normalizeH="0" baseline="0" dirty="0">
                          <a:ln>
                            <a:noFill/>
                          </a:ln>
                          <a:solidFill>
                            <a:schemeClr val="tx1"/>
                          </a:solidFill>
                          <a:effectLst/>
                          <a:latin typeface="Calibri" panose="020F050202020403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rPr>
                        <a:t>Identifying a baseline and alternative futures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rPr>
                        <a:t>Visioning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Calibri" panose="020F0502020204030204" pitchFamily="34" charset="0"/>
                          <a:ea typeface="+mn-ea"/>
                          <a:cs typeface="+mn-cs"/>
                        </a:rPr>
                        <a:t>Exploring implications of the futures </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8625">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rPr>
                        <a:t>Designing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Calibri" panose="020F0502020204030204" pitchFamily="34" charset="0"/>
                          <a:ea typeface="+mn-ea"/>
                          <a:cs typeface="+mn-cs"/>
                        </a:rPr>
                        <a:t>Crafting options and an integrated strategic approach</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4063">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rPr>
                        <a:t>Adapting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Calibri" panose="020F0502020204030204" pitchFamily="34" charset="0"/>
                          <a:ea typeface="+mn-ea"/>
                          <a:cs typeface="+mn-cs"/>
                        </a:rPr>
                        <a:t>Communicating the response, ongoing monitoring,  and implementation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48278401"/>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0" name="Rectangle 20"/>
          <p:cNvSpPr>
            <a:spLocks noChangeArrowheads="1"/>
          </p:cNvSpPr>
          <p:nvPr/>
        </p:nvSpPr>
        <p:spPr bwMode="auto">
          <a:xfrm>
            <a:off x="688975" y="276225"/>
            <a:ext cx="6929438" cy="666750"/>
          </a:xfrm>
          <a:prstGeom prst="rect">
            <a:avLst/>
          </a:prstGeom>
          <a:noFill/>
          <a:ln w="9525">
            <a:noFill/>
            <a:miter lim="800000"/>
            <a:headEnd/>
            <a:tailEnd/>
          </a:ln>
        </p:spPr>
        <p:txBody>
          <a:bodyPr lIns="88086" tIns="43297" rIns="88086" bIns="43297" anchor="b"/>
          <a:lstStyle/>
          <a:p>
            <a:pPr>
              <a:lnSpc>
                <a:spcPct val="120000"/>
              </a:lnSpc>
              <a:spcBef>
                <a:spcPct val="0"/>
              </a:spcBef>
              <a:spcAft>
                <a:spcPts val="600"/>
              </a:spcAft>
              <a:buClr>
                <a:schemeClr val="accent4"/>
              </a:buClr>
              <a:defRPr/>
            </a:pPr>
            <a:r>
              <a:rPr lang="en-US" sz="2000" kern="0" spc="60" dirty="0">
                <a:solidFill>
                  <a:srgbClr val="C00000"/>
                </a:solidFill>
                <a:latin typeface="Calibri" panose="020F0502020204030204" pitchFamily="34" charset="0"/>
                <a:ea typeface="+mj-ea"/>
                <a:cs typeface="Calibri" panose="020F0502020204030204" pitchFamily="34" charset="0"/>
              </a:rPr>
              <a:t>How Existing “Approaches” Fit </a:t>
            </a:r>
          </a:p>
        </p:txBody>
      </p:sp>
      <p:sp>
        <p:nvSpPr>
          <p:cNvPr id="2051" name="Text Box 38"/>
          <p:cNvSpPr txBox="1">
            <a:spLocks noChangeArrowheads="1"/>
          </p:cNvSpPr>
          <p:nvPr/>
        </p:nvSpPr>
        <p:spPr bwMode="auto">
          <a:xfrm>
            <a:off x="7618413" y="609600"/>
            <a:ext cx="1746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5996" tIns="42998" rIns="85996" bIns="42998">
            <a:spAutoFit/>
          </a:bodyPr>
          <a:lstStyle>
            <a:lvl1pPr defTabSz="860425" eaLnBrk="0" hangingPunct="0">
              <a:defRPr sz="2400">
                <a:solidFill>
                  <a:schemeClr val="tx1"/>
                </a:solidFill>
                <a:latin typeface="Times New Roman" pitchFamily="18" charset="0"/>
              </a:defRPr>
            </a:lvl1pPr>
            <a:lvl2pPr marL="742950" indent="-285750" defTabSz="860425" eaLnBrk="0" hangingPunct="0">
              <a:defRPr sz="2400">
                <a:solidFill>
                  <a:schemeClr val="tx1"/>
                </a:solidFill>
                <a:latin typeface="Times New Roman" pitchFamily="18" charset="0"/>
              </a:defRPr>
            </a:lvl2pPr>
            <a:lvl3pPr marL="1143000" indent="-228600" defTabSz="860425" eaLnBrk="0" hangingPunct="0">
              <a:defRPr sz="2400">
                <a:solidFill>
                  <a:schemeClr val="tx1"/>
                </a:solidFill>
                <a:latin typeface="Times New Roman" pitchFamily="18" charset="0"/>
              </a:defRPr>
            </a:lvl3pPr>
            <a:lvl4pPr marL="1600200" indent="-228600" defTabSz="860425" eaLnBrk="0" hangingPunct="0">
              <a:defRPr sz="2400">
                <a:solidFill>
                  <a:schemeClr val="tx1"/>
                </a:solidFill>
                <a:latin typeface="Times New Roman" pitchFamily="18" charset="0"/>
              </a:defRPr>
            </a:lvl4pPr>
            <a:lvl5pPr marL="2057400" indent="-228600" defTabSz="860425" eaLnBrk="0" hangingPunct="0">
              <a:defRPr sz="2400">
                <a:solidFill>
                  <a:schemeClr val="tx1"/>
                </a:solidFill>
                <a:latin typeface="Times New Roman" pitchFamily="18" charset="0"/>
              </a:defRPr>
            </a:lvl5pPr>
            <a:lvl6pPr marL="2514600" indent="-228600" algn="ctr" defTabSz="860425" eaLnBrk="0" fontAlgn="base" hangingPunct="0">
              <a:spcBef>
                <a:spcPct val="0"/>
              </a:spcBef>
              <a:spcAft>
                <a:spcPct val="0"/>
              </a:spcAft>
              <a:defRPr sz="2400">
                <a:solidFill>
                  <a:schemeClr val="tx1"/>
                </a:solidFill>
                <a:latin typeface="Times New Roman" pitchFamily="18" charset="0"/>
              </a:defRPr>
            </a:lvl6pPr>
            <a:lvl7pPr marL="2971800" indent="-228600" algn="ctr" defTabSz="860425" eaLnBrk="0" fontAlgn="base" hangingPunct="0">
              <a:spcBef>
                <a:spcPct val="0"/>
              </a:spcBef>
              <a:spcAft>
                <a:spcPct val="0"/>
              </a:spcAft>
              <a:defRPr sz="2400">
                <a:solidFill>
                  <a:schemeClr val="tx1"/>
                </a:solidFill>
                <a:latin typeface="Times New Roman" pitchFamily="18" charset="0"/>
              </a:defRPr>
            </a:lvl7pPr>
            <a:lvl8pPr marL="3429000" indent="-228600" algn="ctr" defTabSz="860425" eaLnBrk="0" fontAlgn="base" hangingPunct="0">
              <a:spcBef>
                <a:spcPct val="0"/>
              </a:spcBef>
              <a:spcAft>
                <a:spcPct val="0"/>
              </a:spcAft>
              <a:defRPr sz="2400">
                <a:solidFill>
                  <a:schemeClr val="tx1"/>
                </a:solidFill>
                <a:latin typeface="Times New Roman" pitchFamily="18" charset="0"/>
              </a:defRPr>
            </a:lvl8pPr>
            <a:lvl9pPr marL="3886200" indent="-228600" algn="ctr" defTabSz="860425"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400" b="1" i="1">
              <a:solidFill>
                <a:schemeClr val="accent1"/>
              </a:solidFill>
              <a:latin typeface="Arial" pitchFamily="34" charset="0"/>
              <a:cs typeface="Arial" pitchFamily="34" charset="0"/>
            </a:endParaRPr>
          </a:p>
        </p:txBody>
      </p:sp>
      <p:graphicFrame>
        <p:nvGraphicFramePr>
          <p:cNvPr id="8" name="Group 75"/>
          <p:cNvGraphicFramePr>
            <a:graphicFrameLocks/>
          </p:cNvGraphicFramePr>
          <p:nvPr>
            <p:extLst>
              <p:ext uri="{D42A27DB-BD31-4B8C-83A1-F6EECF244321}">
                <p14:modId xmlns:p14="http://schemas.microsoft.com/office/powerpoint/2010/main" val="1865313860"/>
              </p:ext>
            </p:extLst>
          </p:nvPr>
        </p:nvGraphicFramePr>
        <p:xfrm>
          <a:off x="342900" y="1143000"/>
          <a:ext cx="8458200" cy="4718050"/>
        </p:xfrm>
        <a:graphic>
          <a:graphicData uri="http://schemas.openxmlformats.org/drawingml/2006/table">
            <a:tbl>
              <a:tblPr/>
              <a:tblGrid>
                <a:gridCol w="1219200">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192024">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en-US" sz="14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Woodgate</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Future </a:t>
                      </a:r>
                      <a:r>
                        <a:rPr kumimoji="0" lang="en-US" altLang="en-US" sz="14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Fabbing</a:t>
                      </a:r>
                      <a:endPar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Micic</a:t>
                      </a: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Eltville</a:t>
                      </a: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GBN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2x2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Voros /AFI</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Generic 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Framework Foresight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06413">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Framing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FutureFraming</a:t>
                      </a: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Focal issues &amp; interviewing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Domain definition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1513">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Scanning</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FuturePulsing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Future Radar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Driving Forces, uncertainties, predetermineds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Inputs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Current Assessment/</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Scanning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5650">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Futuring</a:t>
                      </a:r>
                      <a:endPar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FutureMapping; FutureScaping;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Probable future Possible future  Unexpected future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Scenario logics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Baseline &amp; Alternative Futures forecasts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Visioning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FutureTuning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Desired future (vision)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Implications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Interpretation</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Prospection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Preferred Future</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Implications 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5625">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Designing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FutureFabbing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Created future (strategies)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Options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Outputs</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Strategy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Futures to Plans (Issues and Opportunities)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472">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Adapting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FutureFabbing</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Early Indicators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a:defRPr>
                      </a:lvl1pPr>
                      <a:lvl2pPr>
                        <a:spcBef>
                          <a:spcPct val="20000"/>
                        </a:spcBef>
                        <a:defRPr sz="2400">
                          <a:solidFill>
                            <a:schemeClr val="tx1"/>
                          </a:solidFill>
                          <a:latin typeface="Times"/>
                        </a:defRPr>
                      </a:lvl2pPr>
                      <a:lvl3pPr>
                        <a:spcBef>
                          <a:spcPct val="20000"/>
                        </a:spcBef>
                        <a:defRPr sz="2000">
                          <a:solidFill>
                            <a:schemeClr val="tx1"/>
                          </a:solidFill>
                          <a:latin typeface="Times"/>
                        </a:defRPr>
                      </a:lvl3pPr>
                      <a:lvl4pPr>
                        <a:spcBef>
                          <a:spcPct val="20000"/>
                        </a:spcBef>
                        <a:defRPr>
                          <a:solidFill>
                            <a:schemeClr val="tx1"/>
                          </a:solidFill>
                          <a:latin typeface="Times"/>
                        </a:defRPr>
                      </a:lvl4pPr>
                      <a:lvl5pPr>
                        <a:spcBef>
                          <a:spcPct val="20000"/>
                        </a:spcBef>
                        <a:defRPr>
                          <a:solidFill>
                            <a:schemeClr val="tx1"/>
                          </a:solidFill>
                          <a:latin typeface="Times"/>
                        </a:defRPr>
                      </a:lvl5pPr>
                      <a:lvl6pPr fontAlgn="base">
                        <a:spcBef>
                          <a:spcPct val="20000"/>
                        </a:spcBef>
                        <a:spcAft>
                          <a:spcPct val="0"/>
                        </a:spcAft>
                        <a:defRPr>
                          <a:solidFill>
                            <a:schemeClr val="tx1"/>
                          </a:solidFill>
                          <a:latin typeface="Times"/>
                        </a:defRPr>
                      </a:lvl6pPr>
                      <a:lvl7pPr fontAlgn="base">
                        <a:spcBef>
                          <a:spcPct val="20000"/>
                        </a:spcBef>
                        <a:spcAft>
                          <a:spcPct val="0"/>
                        </a:spcAft>
                        <a:defRPr>
                          <a:solidFill>
                            <a:schemeClr val="tx1"/>
                          </a:solidFill>
                          <a:latin typeface="Times"/>
                        </a:defRPr>
                      </a:lvl7pPr>
                      <a:lvl8pPr fontAlgn="base">
                        <a:spcBef>
                          <a:spcPct val="20000"/>
                        </a:spcBef>
                        <a:spcAft>
                          <a:spcPct val="0"/>
                        </a:spcAft>
                        <a:defRPr>
                          <a:solidFill>
                            <a:schemeClr val="tx1"/>
                          </a:solidFill>
                          <a:latin typeface="Times"/>
                        </a:defRPr>
                      </a:lvl8pPr>
                      <a:lvl9pPr fontAlgn="base">
                        <a:spcBef>
                          <a:spcPct val="20000"/>
                        </a:spcBef>
                        <a:spcAft>
                          <a:spcPct val="0"/>
                        </a:spcAft>
                        <a:defRPr>
                          <a:solidFill>
                            <a:schemeClr val="tx1"/>
                          </a:solidFill>
                          <a:latin typeface="Times"/>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Indicators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6215453"/>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F7976-1B5D-49A8-B39B-60E0CB4D8EB2}"/>
              </a:ext>
            </a:extLst>
          </p:cNvPr>
          <p:cNvSpPr>
            <a:spLocks noGrp="1"/>
          </p:cNvSpPr>
          <p:nvPr>
            <p:ph type="title"/>
          </p:nvPr>
        </p:nvSpPr>
        <p:spPr/>
        <p:txBody>
          <a:bodyPr/>
          <a:lstStyle/>
          <a:p>
            <a:pPr marL="0" marR="0">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Various methods and technique for carrying foresight competencies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48A4CA45-62F2-42BF-8D1E-B3B80D116CF0}"/>
              </a:ext>
            </a:extLst>
          </p:cNvPr>
          <p:cNvGraphicFramePr>
            <a:graphicFrameLocks noGrp="1"/>
          </p:cNvGraphicFramePr>
          <p:nvPr>
            <p:ph sz="quarter" idx="10"/>
            <p:extLst>
              <p:ext uri="{D42A27DB-BD31-4B8C-83A1-F6EECF244321}">
                <p14:modId xmlns:p14="http://schemas.microsoft.com/office/powerpoint/2010/main" val="993197269"/>
              </p:ext>
            </p:extLst>
          </p:nvPr>
        </p:nvGraphicFramePr>
        <p:xfrm>
          <a:off x="586116" y="971349"/>
          <a:ext cx="7538381" cy="5383976"/>
        </p:xfrm>
        <a:graphic>
          <a:graphicData uri="http://schemas.openxmlformats.org/drawingml/2006/table">
            <a:tbl>
              <a:tblPr firstRow="1" firstCol="1" bandRow="1">
                <a:tableStyleId>{5C22544A-7EE6-4342-B048-85BDC9FD1C3A}</a:tableStyleId>
              </a:tblPr>
              <a:tblGrid>
                <a:gridCol w="1623775">
                  <a:extLst>
                    <a:ext uri="{9D8B030D-6E8A-4147-A177-3AD203B41FA5}">
                      <a16:colId xmlns:a16="http://schemas.microsoft.com/office/drawing/2014/main" val="2291950660"/>
                    </a:ext>
                  </a:extLst>
                </a:gridCol>
                <a:gridCol w="5914606">
                  <a:extLst>
                    <a:ext uri="{9D8B030D-6E8A-4147-A177-3AD203B41FA5}">
                      <a16:colId xmlns:a16="http://schemas.microsoft.com/office/drawing/2014/main" val="2082611161"/>
                    </a:ext>
                  </a:extLst>
                </a:gridCol>
              </a:tblGrid>
              <a:tr h="349735">
                <a:tc>
                  <a:txBody>
                    <a:bodyPr/>
                    <a:lstStyle/>
                    <a:p>
                      <a:pPr marL="0" marR="0">
                        <a:spcBef>
                          <a:spcPts val="0"/>
                        </a:spcBef>
                        <a:spcAft>
                          <a:spcPts val="0"/>
                        </a:spcAft>
                      </a:pPr>
                      <a:r>
                        <a:rPr lang="en-US" sz="1600">
                          <a:effectLst/>
                        </a:rPr>
                        <a:t>Competency</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Methods/techniques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193358"/>
                  </a:ext>
                </a:extLst>
              </a:tr>
              <a:tr h="349735">
                <a:tc>
                  <a:txBody>
                    <a:bodyPr/>
                    <a:lstStyle/>
                    <a:p>
                      <a:pPr marL="0" marR="0">
                        <a:spcBef>
                          <a:spcPts val="0"/>
                        </a:spcBef>
                        <a:spcAft>
                          <a:spcPts val="0"/>
                        </a:spcAft>
                      </a:pPr>
                      <a:r>
                        <a:rPr lang="en-US" sz="1600" kern="1200">
                          <a:effectLst/>
                        </a:rPr>
                        <a:t>Framing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200">
                          <a:effectLst/>
                        </a:rPr>
                        <a:t>Cynefin, domain mapping, organizational foresight audit, integral futures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6910900"/>
                  </a:ext>
                </a:extLst>
              </a:tr>
              <a:tr h="699471">
                <a:tc>
                  <a:txBody>
                    <a:bodyPr/>
                    <a:lstStyle/>
                    <a:p>
                      <a:pPr marL="0" marR="0">
                        <a:spcBef>
                          <a:spcPts val="0"/>
                        </a:spcBef>
                        <a:spcAft>
                          <a:spcPts val="0"/>
                        </a:spcAft>
                      </a:pPr>
                      <a:r>
                        <a:rPr lang="en-US" sz="1600" kern="1200">
                          <a:effectLst/>
                        </a:rPr>
                        <a:t>Scanning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200">
                          <a:effectLst/>
                        </a:rPr>
                        <a:t>Environmental scanning, content analysis, data mining, monitoring, stakeholder analysis, trend identification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9794687"/>
                  </a:ext>
                </a:extLst>
              </a:tr>
              <a:tr h="1748677">
                <a:tc>
                  <a:txBody>
                    <a:bodyPr/>
                    <a:lstStyle/>
                    <a:p>
                      <a:pPr marL="0" marR="0">
                        <a:spcBef>
                          <a:spcPts val="0"/>
                        </a:spcBef>
                        <a:spcAft>
                          <a:spcPts val="0"/>
                        </a:spcAft>
                      </a:pPr>
                      <a:r>
                        <a:rPr lang="en-US" sz="1600" kern="1200">
                          <a:effectLst/>
                        </a:rPr>
                        <a:t>Futuring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200">
                          <a:effectLst/>
                        </a:rPr>
                        <a:t>CLA, cross impact matrix, Delphi, emerging issue analysis, games/simulations, integral futures, personas, predictive markets, scenarios (2x2, archetypes, backcasting, incasting, etc.) morphological analysis, presencing statistical modeling (time series), systems analysis, technology forecasting, roadmapping, patent analysis, tred analysis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6687682"/>
                  </a:ext>
                </a:extLst>
              </a:tr>
              <a:tr h="699471">
                <a:tc>
                  <a:txBody>
                    <a:bodyPr/>
                    <a:lstStyle/>
                    <a:p>
                      <a:pPr marL="0" marR="0">
                        <a:spcBef>
                          <a:spcPts val="0"/>
                        </a:spcBef>
                        <a:spcAft>
                          <a:spcPts val="0"/>
                        </a:spcAft>
                      </a:pPr>
                      <a:r>
                        <a:rPr lang="en-US" sz="1600" kern="1200">
                          <a:effectLst/>
                        </a:rPr>
                        <a:t>Visioning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200">
                          <a:effectLst/>
                        </a:rPr>
                        <a:t>Appreciative inquiry, aspirational futures, CLA, Futures Search, futures wheel, implications analysis, implications wheel, visualization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0385926"/>
                  </a:ext>
                </a:extLst>
              </a:tr>
              <a:tr h="699471">
                <a:tc>
                  <a:txBody>
                    <a:bodyPr/>
                    <a:lstStyle/>
                    <a:p>
                      <a:pPr marL="0" marR="0">
                        <a:spcBef>
                          <a:spcPts val="0"/>
                        </a:spcBef>
                        <a:spcAft>
                          <a:spcPts val="0"/>
                        </a:spcAft>
                      </a:pPr>
                      <a:r>
                        <a:rPr lang="en-US" sz="1600" kern="1200">
                          <a:effectLst/>
                        </a:rPr>
                        <a:t>Designing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200">
                          <a:effectLst/>
                        </a:rPr>
                        <a:t>Artifacts, decision modeling, [future] personas, prototyping, risk analysis, simulations, strategic planning, technology assessment</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5079641"/>
                  </a:ext>
                </a:extLst>
              </a:tr>
              <a:tr h="699471">
                <a:tc>
                  <a:txBody>
                    <a:bodyPr/>
                    <a:lstStyle/>
                    <a:p>
                      <a:pPr marL="0" marR="0">
                        <a:spcBef>
                          <a:spcPts val="0"/>
                        </a:spcBef>
                        <a:spcAft>
                          <a:spcPts val="0"/>
                        </a:spcAft>
                      </a:pPr>
                      <a:r>
                        <a:rPr lang="en-US" sz="1600" kern="1200" dirty="0">
                          <a:effectLst/>
                        </a:rPr>
                        <a:t>Adapting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200" dirty="0">
                          <a:effectLst/>
                        </a:rPr>
                        <a:t>Action research, change management, foresight maturity model, issues management</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599775"/>
                  </a:ext>
                </a:extLst>
              </a:tr>
            </a:tbl>
          </a:graphicData>
        </a:graphic>
      </p:graphicFrame>
    </p:spTree>
    <p:extLst>
      <p:ext uri="{BB962C8B-B14F-4D97-AF65-F5344CB8AC3E}">
        <p14:creationId xmlns:p14="http://schemas.microsoft.com/office/powerpoint/2010/main" val="151538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A5032CB2-3082-46E5-B77D-EAD72689C4E0}"/>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02178" y="1104900"/>
            <a:ext cx="5034893" cy="4606925"/>
          </a:xfrm>
          <a:prstGeom prst="rect">
            <a:avLst/>
          </a:prstGeom>
          <a:noFill/>
        </p:spPr>
      </p:pic>
      <p:sp>
        <p:nvSpPr>
          <p:cNvPr id="4" name="TextBox 3">
            <a:extLst>
              <a:ext uri="{FF2B5EF4-FFF2-40B4-BE49-F238E27FC236}">
                <a16:creationId xmlns:a16="http://schemas.microsoft.com/office/drawing/2014/main" id="{7C1529FC-ACA8-420A-8BF7-7986DEFA499F}"/>
              </a:ext>
            </a:extLst>
          </p:cNvPr>
          <p:cNvSpPr txBox="1"/>
          <p:nvPr/>
        </p:nvSpPr>
        <p:spPr>
          <a:xfrm>
            <a:off x="2853559" y="201273"/>
            <a:ext cx="4572000" cy="402546"/>
          </a:xfrm>
          <a:prstGeom prst="rect">
            <a:avLst/>
          </a:prstGeom>
          <a:noFill/>
        </p:spPr>
        <p:txBody>
          <a:bodyPr wrap="square">
            <a:spAutoFit/>
          </a:bodyPr>
          <a:lstStyle/>
          <a:p>
            <a:pPr>
              <a:lnSpc>
                <a:spcPct val="120000"/>
              </a:lnSpc>
              <a:spcBef>
                <a:spcPct val="0"/>
              </a:spcBef>
              <a:spcAft>
                <a:spcPts val="600"/>
              </a:spcAft>
              <a:buClr>
                <a:schemeClr val="accent4"/>
              </a:buClr>
              <a:defRPr/>
            </a:pPr>
            <a:r>
              <a:rPr lang="en-US" sz="1800" kern="0" spc="60" dirty="0">
                <a:solidFill>
                  <a:srgbClr val="C00000"/>
                </a:solidFill>
                <a:latin typeface="Calibri" panose="020F0502020204030204" pitchFamily="34" charset="0"/>
                <a:ea typeface="+mj-ea"/>
                <a:cs typeface="Calibri" panose="020F0502020204030204" pitchFamily="34" charset="0"/>
              </a:rPr>
              <a:t>What We Use Methods for</a:t>
            </a:r>
          </a:p>
        </p:txBody>
      </p:sp>
    </p:spTree>
    <p:extLst>
      <p:ext uri="{BB962C8B-B14F-4D97-AF65-F5344CB8AC3E}">
        <p14:creationId xmlns:p14="http://schemas.microsoft.com/office/powerpoint/2010/main" val="315381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A797A74-41E8-4408-B337-880C01D4092F}"/>
              </a:ext>
            </a:extLst>
          </p:cNvPr>
          <p:cNvSpPr>
            <a:spLocks noGrp="1"/>
          </p:cNvSpPr>
          <p:nvPr>
            <p:ph type="title"/>
          </p:nvPr>
        </p:nvSpPr>
        <p:spPr/>
        <p:txBody>
          <a:bodyPr/>
          <a:lstStyle/>
          <a:p>
            <a:r>
              <a:rPr lang="en-US" sz="2000" i="1" dirty="0">
                <a:effectLst/>
                <a:latin typeface="Calibri" panose="020F0502020204030204" pitchFamily="34" charset="0"/>
                <a:ea typeface="Calibri" panose="020F0502020204030204" pitchFamily="34" charset="0"/>
                <a:cs typeface="Calibri" panose="020F0502020204030204" pitchFamily="34" charset="0"/>
              </a:rPr>
              <a:t>Table 1. Historical foresight methods compilation</a:t>
            </a:r>
            <a:endParaRPr lang="en-US" sz="2800" dirty="0"/>
          </a:p>
        </p:txBody>
      </p:sp>
      <p:graphicFrame>
        <p:nvGraphicFramePr>
          <p:cNvPr id="15" name="Table 15">
            <a:extLst>
              <a:ext uri="{FF2B5EF4-FFF2-40B4-BE49-F238E27FC236}">
                <a16:creationId xmlns:a16="http://schemas.microsoft.com/office/drawing/2014/main" id="{47F08619-BFEB-4D1A-9FAA-DA87D4175398}"/>
              </a:ext>
            </a:extLst>
          </p:cNvPr>
          <p:cNvGraphicFramePr>
            <a:graphicFrameLocks noGrp="1"/>
          </p:cNvGraphicFramePr>
          <p:nvPr>
            <p:ph sz="quarter" idx="10"/>
            <p:extLst>
              <p:ext uri="{D42A27DB-BD31-4B8C-83A1-F6EECF244321}">
                <p14:modId xmlns:p14="http://schemas.microsoft.com/office/powerpoint/2010/main" val="892232469"/>
              </p:ext>
            </p:extLst>
          </p:nvPr>
        </p:nvGraphicFramePr>
        <p:xfrm>
          <a:off x="481331" y="735724"/>
          <a:ext cx="8181657" cy="6111898"/>
        </p:xfrm>
        <a:graphic>
          <a:graphicData uri="http://schemas.openxmlformats.org/drawingml/2006/table">
            <a:tbl>
              <a:tblPr firstRow="1" bandRow="1">
                <a:tableStyleId>{5C22544A-7EE6-4342-B048-85BDC9FD1C3A}</a:tableStyleId>
              </a:tblPr>
              <a:tblGrid>
                <a:gridCol w="2727219">
                  <a:extLst>
                    <a:ext uri="{9D8B030D-6E8A-4147-A177-3AD203B41FA5}">
                      <a16:colId xmlns:a16="http://schemas.microsoft.com/office/drawing/2014/main" val="675828679"/>
                    </a:ext>
                  </a:extLst>
                </a:gridCol>
                <a:gridCol w="2727219">
                  <a:extLst>
                    <a:ext uri="{9D8B030D-6E8A-4147-A177-3AD203B41FA5}">
                      <a16:colId xmlns:a16="http://schemas.microsoft.com/office/drawing/2014/main" val="1434871544"/>
                    </a:ext>
                  </a:extLst>
                </a:gridCol>
                <a:gridCol w="2727219">
                  <a:extLst>
                    <a:ext uri="{9D8B030D-6E8A-4147-A177-3AD203B41FA5}">
                      <a16:colId xmlns:a16="http://schemas.microsoft.com/office/drawing/2014/main" val="411562206"/>
                    </a:ext>
                  </a:extLst>
                </a:gridCol>
              </a:tblGrid>
              <a:tr h="412138">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Fowles (1978)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Bell (1997)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Glenn and Gordon’s (2009)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9340490"/>
                  </a:ext>
                </a:extLst>
              </a:tr>
              <a:tr h="5589269">
                <a:tc>
                  <a:txBody>
                    <a:bodyPr/>
                    <a:lstStyle/>
                    <a:p>
                      <a:pPr marL="342900" marR="0" lvl="0" indent="-342900">
                        <a:spcBef>
                          <a:spcPts val="0"/>
                        </a:spcBef>
                        <a:spcAft>
                          <a:spcPts val="0"/>
                        </a:spcAft>
                        <a:buFont typeface="+mj-lt"/>
                        <a:buAutoNum type="arabicPeriod"/>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Cross-Impact Analysis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Delphi</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Envelope Curves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Growth Curves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i="1">
                          <a:solidFill>
                            <a:srgbClr val="000000"/>
                          </a:solidFill>
                          <a:effectLst/>
                          <a:latin typeface="Calibri" panose="020F0502020204030204" pitchFamily="34" charset="0"/>
                          <a:ea typeface="Calibri" panose="020F0502020204030204" pitchFamily="34" charset="0"/>
                          <a:cs typeface="Calibri" panose="020F0502020204030204" pitchFamily="34" charset="0"/>
                        </a:rPr>
                        <a:t>Morphological Analysis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Relevance Trees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Scenarios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Simulation Gaming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Simulation </a:t>
                      </a: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Modeling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Indicators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Forecasting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Systems Analysis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i="1">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Technology Assessment</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i="1">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Technological Forecasting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i="1">
                          <a:solidFill>
                            <a:srgbClr val="000000"/>
                          </a:solidFill>
                          <a:effectLst/>
                          <a:latin typeface="Calibri" panose="020F0502020204030204" pitchFamily="34" charset="0"/>
                          <a:ea typeface="Calibri" panose="020F0502020204030204" pitchFamily="34" charset="0"/>
                          <a:cs typeface="Calibri" panose="020F0502020204030204" pitchFamily="34" charset="0"/>
                        </a:rPr>
                        <a:t>Time Series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Trend Extrapolation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Chaos Theory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Cohort Component Projection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Content Analysis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Contextual Mapping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Cross-Impact Analysis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Delphi</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Ethnographic Futures Research</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Future Workshops (Jungk)</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Issues Management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i="1">
                          <a:solidFill>
                            <a:srgbClr val="000000"/>
                          </a:solidFill>
                          <a:effectLst/>
                          <a:latin typeface="Calibri" panose="020F0502020204030204" pitchFamily="34" charset="0"/>
                          <a:ea typeface="Calibri" panose="020F0502020204030204" pitchFamily="34" charset="0"/>
                          <a:cs typeface="Calibri" panose="020F0502020204030204" pitchFamily="34" charset="0"/>
                        </a:rPr>
                        <a:t>Monitoring (Scanning)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Participatory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i="1">
                          <a:solidFill>
                            <a:srgbClr val="000000"/>
                          </a:solidFill>
                          <a:effectLst/>
                          <a:latin typeface="Calibri" panose="020F0502020204030204" pitchFamily="34" charset="0"/>
                          <a:ea typeface="Calibri" panose="020F0502020204030204" pitchFamily="34" charset="0"/>
                          <a:cs typeface="Calibri" panose="020F0502020204030204" pitchFamily="34" charset="0"/>
                        </a:rPr>
                        <a:t>Pragmatic Prediction (Leading Indicators)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Relevance Trees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Scenarios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Simulation and Computer </a:t>
                      </a: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Modeling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[Simulation] Gaming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i="1">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Experiments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Survey Research</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i="1">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Technology Assessment</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i="1">
                          <a:solidFill>
                            <a:srgbClr val="000000"/>
                          </a:solidFill>
                          <a:effectLst/>
                          <a:latin typeface="Calibri" panose="020F0502020204030204" pitchFamily="34" charset="0"/>
                          <a:ea typeface="Calibri" panose="020F0502020204030204" pitchFamily="34" charset="0"/>
                          <a:cs typeface="Calibri" panose="020F0502020204030204" pitchFamily="34" charset="0"/>
                        </a:rPr>
                        <a:t>Time Series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Agent Modeling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Causal Layered Analysis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Chaos and Non-Linear Systems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Cross-Impact Analysis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Decision Modeling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Delphi Techniques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Econometrics and Statistical Modeling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 Scanning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Field Anomaly Relaxation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Futures Polygon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Futures Wheel</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Genius Forecasting, Vision, and Intuition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Interactive Scenarios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Morphological Analysis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Multiple Perspective</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Participatory Methods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Prediction Markets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Real-Time Delphi</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Relevance Trees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Robust Decision-making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Scenarios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Science and Technology Roadmapping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Simulation Gaming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State of the Future Index</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Structural Analysis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Substitution Analysis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Systems </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Modeling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Technological Sequence Analysis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Text Mining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Toolbox for Scenario Planning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Trend Impact Analysis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Visioning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Wild Cards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0636794"/>
                  </a:ext>
                </a:extLst>
              </a:tr>
            </a:tbl>
          </a:graphicData>
        </a:graphic>
      </p:graphicFrame>
    </p:spTree>
    <p:extLst>
      <p:ext uri="{BB962C8B-B14F-4D97-AF65-F5344CB8AC3E}">
        <p14:creationId xmlns:p14="http://schemas.microsoft.com/office/powerpoint/2010/main" val="115451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D2DB-16FA-524F-A407-D9BB3264903C}"/>
              </a:ext>
            </a:extLst>
          </p:cNvPr>
          <p:cNvSpPr>
            <a:spLocks noGrp="1"/>
          </p:cNvSpPr>
          <p:nvPr>
            <p:ph type="title"/>
          </p:nvPr>
        </p:nvSpPr>
        <p:spPr/>
        <p:txBody>
          <a:bodyPr/>
          <a:lstStyle/>
          <a:p>
            <a:pPr algn="l"/>
            <a:r>
              <a:rPr lang="en-US" sz="1800" b="0" i="1" dirty="0"/>
              <a:t>Patterns</a:t>
            </a:r>
          </a:p>
        </p:txBody>
      </p:sp>
      <p:sp>
        <p:nvSpPr>
          <p:cNvPr id="4" name="Text Placeholder 3">
            <a:extLst>
              <a:ext uri="{FF2B5EF4-FFF2-40B4-BE49-F238E27FC236}">
                <a16:creationId xmlns:a16="http://schemas.microsoft.com/office/drawing/2014/main" id="{A8DA31F1-5D59-8649-93E3-AF62415B17FF}"/>
              </a:ext>
            </a:extLst>
          </p:cNvPr>
          <p:cNvSpPr>
            <a:spLocks noGrp="1"/>
          </p:cNvSpPr>
          <p:nvPr>
            <p:ph type="body" sz="quarter" idx="13"/>
          </p:nvPr>
        </p:nvSpPr>
        <p:spPr>
          <a:xfrm>
            <a:off x="1560786" y="1470253"/>
            <a:ext cx="2057400" cy="2057400"/>
          </a:xfrm>
        </p:spPr>
        <p:txBody>
          <a:bodyPr/>
          <a:lstStyle/>
          <a:p>
            <a:r>
              <a:rPr lang="en-US" dirty="0"/>
              <a:t>In common across all 3 </a:t>
            </a:r>
          </a:p>
        </p:txBody>
      </p:sp>
      <p:sp>
        <p:nvSpPr>
          <p:cNvPr id="5" name="Text Placeholder 4">
            <a:extLst>
              <a:ext uri="{FF2B5EF4-FFF2-40B4-BE49-F238E27FC236}">
                <a16:creationId xmlns:a16="http://schemas.microsoft.com/office/drawing/2014/main" id="{709BD472-B442-1644-950D-5FADDD4145C6}"/>
              </a:ext>
            </a:extLst>
          </p:cNvPr>
          <p:cNvSpPr>
            <a:spLocks noGrp="1"/>
          </p:cNvSpPr>
          <p:nvPr>
            <p:ph type="body" sz="quarter" idx="14"/>
          </p:nvPr>
        </p:nvSpPr>
        <p:spPr>
          <a:xfrm>
            <a:off x="1313793" y="3674798"/>
            <a:ext cx="2798379" cy="1273720"/>
          </a:xfrm>
        </p:spPr>
        <p:txBody>
          <a:bodyPr/>
          <a:lstStyle/>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Cross-Impact Analysis</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Delphi</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Relevance Trees</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Scenarios</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Simulation: Gaming</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Simulation: Modeling</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6" name="Text Placeholder 5">
            <a:extLst>
              <a:ext uri="{FF2B5EF4-FFF2-40B4-BE49-F238E27FC236}">
                <a16:creationId xmlns:a16="http://schemas.microsoft.com/office/drawing/2014/main" id="{F4B4B172-B8D3-364F-819C-B08FBFC0C713}"/>
              </a:ext>
            </a:extLst>
          </p:cNvPr>
          <p:cNvSpPr>
            <a:spLocks noGrp="1"/>
          </p:cNvSpPr>
          <p:nvPr>
            <p:ph type="body" sz="quarter" idx="15"/>
          </p:nvPr>
        </p:nvSpPr>
        <p:spPr>
          <a:xfrm>
            <a:off x="4341946" y="1469480"/>
            <a:ext cx="2057400" cy="2057400"/>
          </a:xfrm>
        </p:spPr>
        <p:txBody>
          <a:bodyPr/>
          <a:lstStyle/>
          <a:p>
            <a:r>
              <a:rPr lang="en-US" dirty="0"/>
              <a:t>On 2 of 3 </a:t>
            </a:r>
          </a:p>
        </p:txBody>
      </p:sp>
      <p:sp>
        <p:nvSpPr>
          <p:cNvPr id="7" name="Text Placeholder 6">
            <a:extLst>
              <a:ext uri="{FF2B5EF4-FFF2-40B4-BE49-F238E27FC236}">
                <a16:creationId xmlns:a16="http://schemas.microsoft.com/office/drawing/2014/main" id="{D9D7812F-AF94-AD46-98F1-F8A5021D3A71}"/>
              </a:ext>
            </a:extLst>
          </p:cNvPr>
          <p:cNvSpPr>
            <a:spLocks noGrp="1"/>
          </p:cNvSpPr>
          <p:nvPr>
            <p:ph type="body" sz="quarter" idx="16"/>
          </p:nvPr>
        </p:nvSpPr>
        <p:spPr>
          <a:xfrm>
            <a:off x="4315739" y="3674798"/>
            <a:ext cx="2967929" cy="1273720"/>
          </a:xfrm>
        </p:spPr>
        <p:txBody>
          <a:bodyPr/>
          <a:lstStyle/>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Morphological Analysis</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Technology Assessment</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Technological Forecasting</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Time Series</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3474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A797A74-41E8-4408-B337-880C01D4092F}"/>
              </a:ext>
            </a:extLst>
          </p:cNvPr>
          <p:cNvSpPr>
            <a:spLocks noGrp="1"/>
          </p:cNvSpPr>
          <p:nvPr>
            <p:ph type="title"/>
          </p:nvPr>
        </p:nvSpPr>
        <p:spPr/>
        <p:txBody>
          <a:bodyPr/>
          <a:lstStyle/>
          <a:p>
            <a:r>
              <a:rPr lang="en-US" sz="1800" i="1" dirty="0">
                <a:effectLst/>
                <a:latin typeface="Calibri" panose="020F0502020204030204" pitchFamily="34" charset="0"/>
                <a:ea typeface="Calibri" panose="020F0502020204030204" pitchFamily="34" charset="0"/>
                <a:cs typeface="Calibri" panose="020F0502020204030204" pitchFamily="34" charset="0"/>
              </a:rPr>
              <a:t>Table 1. Contemporary foresight methods compilation</a:t>
            </a:r>
            <a:endParaRPr lang="en-US" dirty="0"/>
          </a:p>
        </p:txBody>
      </p:sp>
      <p:graphicFrame>
        <p:nvGraphicFramePr>
          <p:cNvPr id="15" name="Table 15">
            <a:extLst>
              <a:ext uri="{FF2B5EF4-FFF2-40B4-BE49-F238E27FC236}">
                <a16:creationId xmlns:a16="http://schemas.microsoft.com/office/drawing/2014/main" id="{47F08619-BFEB-4D1A-9FAA-DA87D4175398}"/>
              </a:ext>
            </a:extLst>
          </p:cNvPr>
          <p:cNvGraphicFramePr>
            <a:graphicFrameLocks noGrp="1"/>
          </p:cNvGraphicFramePr>
          <p:nvPr>
            <p:ph sz="quarter" idx="10"/>
            <p:extLst>
              <p:ext uri="{D42A27DB-BD31-4B8C-83A1-F6EECF244321}">
                <p14:modId xmlns:p14="http://schemas.microsoft.com/office/powerpoint/2010/main" val="3844384606"/>
              </p:ext>
            </p:extLst>
          </p:nvPr>
        </p:nvGraphicFramePr>
        <p:xfrm>
          <a:off x="481331" y="735724"/>
          <a:ext cx="8181656" cy="6916951"/>
        </p:xfrm>
        <a:graphic>
          <a:graphicData uri="http://schemas.openxmlformats.org/drawingml/2006/table">
            <a:tbl>
              <a:tblPr firstRow="1" bandRow="1">
                <a:tableStyleId>{5C22544A-7EE6-4342-B048-85BDC9FD1C3A}</a:tableStyleId>
              </a:tblPr>
              <a:tblGrid>
                <a:gridCol w="2045414">
                  <a:extLst>
                    <a:ext uri="{9D8B030D-6E8A-4147-A177-3AD203B41FA5}">
                      <a16:colId xmlns:a16="http://schemas.microsoft.com/office/drawing/2014/main" val="675828679"/>
                    </a:ext>
                  </a:extLst>
                </a:gridCol>
                <a:gridCol w="2045414">
                  <a:extLst>
                    <a:ext uri="{9D8B030D-6E8A-4147-A177-3AD203B41FA5}">
                      <a16:colId xmlns:a16="http://schemas.microsoft.com/office/drawing/2014/main" val="1434871544"/>
                    </a:ext>
                  </a:extLst>
                </a:gridCol>
                <a:gridCol w="2045414">
                  <a:extLst>
                    <a:ext uri="{9D8B030D-6E8A-4147-A177-3AD203B41FA5}">
                      <a16:colId xmlns:a16="http://schemas.microsoft.com/office/drawing/2014/main" val="411562206"/>
                    </a:ext>
                  </a:extLst>
                </a:gridCol>
                <a:gridCol w="2045414">
                  <a:extLst>
                    <a:ext uri="{9D8B030D-6E8A-4147-A177-3AD203B41FA5}">
                      <a16:colId xmlns:a16="http://schemas.microsoft.com/office/drawing/2014/main" val="1816541226"/>
                    </a:ext>
                  </a:extLst>
                </a:gridCol>
              </a:tblGrid>
              <a:tr h="412138">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Glenn and Gordon’s (2009)*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Popper (2008a) Handbook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Jackson Shaping Tomorrow (2013)</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UNDP (2015) Foresight Manual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9340490"/>
                  </a:ext>
                </a:extLst>
              </a:tr>
              <a:tr h="5589269">
                <a:tc>
                  <a:txBody>
                    <a:bodyPr/>
                    <a:lstStyle/>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Agent Modeling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Causal Layered Analysis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Chaos and Non-Linear Systems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Cross-Impact Analysis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Decision Modeling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Delphi Techniques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Econometrics And Statistical Modeling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 Scanning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Field Anomaly Relaxation</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Futures Polygon</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Futures Wheel</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Genius Forecasting, Vision, And Intuition</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Interactive Scenarios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Morphological Analysis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Multiple Perspectives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Participatory Methods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Prediction Markets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Real-Time Delphi</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Relevance Trees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[Science And Technology] Roadmapping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Robust Decision-making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Scenarios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Simulation-Gaming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State of the Future Index</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Structural Analysis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Substitution Analysis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Systems Modeling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Technological Sequence Analysis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Text Mining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Toolbox For Scenario Planning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Trend Impact Analysis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Visioning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Wild Cards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SzPts val="1000"/>
                        <a:buFont typeface="+mj-lt"/>
                        <a:buAutoNum type="arabicPeriod"/>
                        <a:tabLst>
                          <a:tab pos="457200" algn="l"/>
                        </a:tabLst>
                      </a:pPr>
                      <a:r>
                        <a:rPr lang="en-US" sz="1000" u="sng">
                          <a:effectLst/>
                          <a:latin typeface="Calibri" panose="020F0502020204030204" pitchFamily="34" charset="0"/>
                          <a:ea typeface="Calibri" panose="020F0502020204030204" pitchFamily="34" charset="0"/>
                          <a:cs typeface="Calibri" panose="020F0502020204030204" pitchFamily="34" charset="0"/>
                        </a:rPr>
                        <a:t>Backcasting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Benchmarking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Bibliometrics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i="1">
                          <a:effectLst/>
                          <a:latin typeface="Calibri" panose="020F0502020204030204" pitchFamily="34" charset="0"/>
                          <a:ea typeface="Calibri" panose="020F0502020204030204" pitchFamily="34" charset="0"/>
                          <a:cs typeface="Calibri" panose="020F0502020204030204" pitchFamily="34" charset="0"/>
                        </a:rPr>
                        <a:t>Brainstorming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Citizens Panels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i="1">
                          <a:effectLst/>
                          <a:latin typeface="Calibri" panose="020F0502020204030204" pitchFamily="34" charset="0"/>
                          <a:ea typeface="Calibri" panose="020F0502020204030204" pitchFamily="34" charset="0"/>
                          <a:cs typeface="Calibri" panose="020F0502020204030204" pitchFamily="34" charset="0"/>
                        </a:rPr>
                        <a:t>Conferences/ Workshops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b="1">
                          <a:effectLst/>
                          <a:latin typeface="Calibri" panose="020F0502020204030204" pitchFamily="34" charset="0"/>
                          <a:ea typeface="Calibri" panose="020F0502020204030204" pitchFamily="34" charset="0"/>
                          <a:cs typeface="Calibri" panose="020F0502020204030204" pitchFamily="34" charset="0"/>
                        </a:rPr>
                        <a:t>Cross-Impact/ Structural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b="1">
                          <a:effectLst/>
                          <a:latin typeface="Calibri" panose="020F0502020204030204" pitchFamily="34" charset="0"/>
                          <a:ea typeface="Calibri" panose="020F0502020204030204" pitchFamily="34" charset="0"/>
                          <a:cs typeface="Calibri" panose="020F0502020204030204" pitchFamily="34" charset="0"/>
                        </a:rPr>
                        <a:t>Delphi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b="1">
                          <a:effectLst/>
                          <a:latin typeface="Calibri" panose="020F0502020204030204" pitchFamily="34" charset="0"/>
                          <a:ea typeface="Calibri" panose="020F0502020204030204" pitchFamily="34" charset="0"/>
                          <a:cs typeface="Calibri" panose="020F0502020204030204" pitchFamily="34" charset="0"/>
                        </a:rPr>
                        <a:t>[Environmental] Scanning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Essays/Scenario Writing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u="sng">
                          <a:effectLst/>
                          <a:latin typeface="Calibri" panose="020F0502020204030204" pitchFamily="34" charset="0"/>
                          <a:ea typeface="Calibri" panose="020F0502020204030204" pitchFamily="34" charset="0"/>
                          <a:cs typeface="Calibri" panose="020F0502020204030204" pitchFamily="34" charset="0"/>
                        </a:rPr>
                        <a:t>Expert Panels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i="1">
                          <a:effectLst/>
                          <a:latin typeface="Calibri" panose="020F0502020204030204" pitchFamily="34" charset="0"/>
                          <a:ea typeface="Calibri" panose="020F0502020204030204" pitchFamily="34" charset="0"/>
                          <a:cs typeface="Calibri" panose="020F0502020204030204" pitchFamily="34" charset="0"/>
                        </a:rPr>
                        <a:t>Genius Forecasting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Indicators/Time Series Analysis (TSA)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Interviews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Key/Critical Technologies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Literature Review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b="1">
                          <a:effectLst/>
                          <a:latin typeface="Calibri" panose="020F0502020204030204" pitchFamily="34" charset="0"/>
                          <a:ea typeface="Calibri" panose="020F0502020204030204" pitchFamily="34" charset="0"/>
                          <a:cs typeface="Calibri" panose="020F0502020204030204" pitchFamily="34" charset="0"/>
                        </a:rPr>
                        <a:t>Modeling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b="1">
                          <a:effectLst/>
                          <a:latin typeface="Calibri" panose="020F0502020204030204" pitchFamily="34" charset="0"/>
                          <a:ea typeface="Calibri" panose="020F0502020204030204" pitchFamily="34" charset="0"/>
                          <a:cs typeface="Calibri" panose="020F0502020204030204" pitchFamily="34" charset="0"/>
                        </a:rPr>
                        <a:t>Morphological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Multi-Criteria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Patent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Polling/Voting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Quantitative Scenarios/SMIC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b="1">
                          <a:effectLst/>
                          <a:latin typeface="Calibri" panose="020F0502020204030204" pitchFamily="34" charset="0"/>
                          <a:ea typeface="Calibri" panose="020F0502020204030204" pitchFamily="34" charset="0"/>
                          <a:cs typeface="Calibri" panose="020F0502020204030204" pitchFamily="34" charset="0"/>
                        </a:rPr>
                        <a:t>Relevance Trees/ Logic Charts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b="1">
                          <a:effectLst/>
                          <a:latin typeface="Calibri" panose="020F0502020204030204" pitchFamily="34" charset="0"/>
                          <a:ea typeface="Calibri" panose="020F0502020204030204" pitchFamily="34" charset="0"/>
                          <a:cs typeface="Calibri" panose="020F0502020204030204" pitchFamily="34" charset="0"/>
                        </a:rPr>
                        <a:t>Roadmapping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Role Play/Acting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b="1">
                          <a:effectLst/>
                          <a:latin typeface="Calibri" panose="020F0502020204030204" pitchFamily="34" charset="0"/>
                          <a:ea typeface="Calibri" panose="020F0502020204030204" pitchFamily="34" charset="0"/>
                          <a:cs typeface="Calibri" panose="020F0502020204030204" pitchFamily="34" charset="0"/>
                        </a:rPr>
                        <a:t>Scenarios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Science Fictioning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b="1">
                          <a:effectLst/>
                          <a:latin typeface="Calibri" panose="020F0502020204030204" pitchFamily="34" charset="0"/>
                          <a:ea typeface="Calibri" panose="020F0502020204030204" pitchFamily="34" charset="0"/>
                          <a:cs typeface="Calibri" panose="020F0502020204030204" pitchFamily="34" charset="0"/>
                        </a:rPr>
                        <a:t>Simulation Gaming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Stakeholder Analysis/ MACTOR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Surveys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a:effectLst/>
                          <a:latin typeface="Calibri" panose="020F0502020204030204" pitchFamily="34" charset="0"/>
                          <a:ea typeface="Calibri" panose="020F0502020204030204" pitchFamily="34" charset="0"/>
                          <a:cs typeface="Calibri" panose="020F0502020204030204" pitchFamily="34" charset="0"/>
                        </a:rPr>
                        <a:t>SWOT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b="1">
                          <a:effectLst/>
                          <a:latin typeface="Calibri" panose="020F0502020204030204" pitchFamily="34" charset="0"/>
                          <a:ea typeface="Calibri" panose="020F0502020204030204" pitchFamily="34" charset="0"/>
                          <a:cs typeface="Calibri" panose="020F0502020204030204" pitchFamily="34" charset="0"/>
                        </a:rPr>
                        <a:t>Trend Extrapolation/ Impact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000" b="1">
                          <a:effectLst/>
                          <a:latin typeface="Calibri" panose="020F0502020204030204" pitchFamily="34" charset="0"/>
                          <a:ea typeface="Calibri" panose="020F0502020204030204" pitchFamily="34" charset="0"/>
                          <a:cs typeface="Calibri" panose="020F0502020204030204" pitchFamily="34" charset="0"/>
                        </a:rPr>
                        <a:t>Wild Cards &amp; Weak Signals (Wi-We)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Backcasting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Brainstorming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Causal Layered Analysis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Chaos Theory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Cross-Impact Analysis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Decision Modeling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Delphi Method</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 Scanning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Expert Panel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Forecasting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Futures Wheel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Heuristics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Modeling, Simulation, Gaming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Morphological Analysis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Participatory Methods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Personal Futures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Prediction Market</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Relevance Trees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Road-Mapping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Scenarios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Technology Sequence Analysis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Text Mining</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Trend Impact Analysis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TRIZ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Visioning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Wild Cards </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mj-lt"/>
                        <a:buAutoNum type="arabicPeriod"/>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Agent-Based Modeling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Appreciative Inquiry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dirty="0">
                          <a:effectLst/>
                          <a:latin typeface="Calibri" panose="020F0502020204030204" pitchFamily="34" charset="0"/>
                          <a:ea typeface="Times New Roman" panose="02020603050405020304" pitchFamily="18" charset="0"/>
                          <a:cs typeface="Times New Roman" panose="02020603050405020304" pitchFamily="18" charset="0"/>
                        </a:rPr>
                        <a:t>Backcasting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dirty="0">
                          <a:effectLst/>
                          <a:latin typeface="Calibri" panose="020F0502020204030204" pitchFamily="34" charset="0"/>
                          <a:ea typeface="Times New Roman" panose="02020603050405020304" pitchFamily="18" charset="0"/>
                          <a:cs typeface="Times New Roman" panose="02020603050405020304" pitchFamily="18" charset="0"/>
                        </a:rPr>
                        <a:t>Causal Layered Analysis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Conference Model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Cross-Impact Analysis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Delphi Method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Drivers Analysis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Engaged Foresight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Environmental / Horizon Scanning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dirty="0">
                          <a:effectLst/>
                          <a:latin typeface="Calibri" panose="020F0502020204030204" pitchFamily="34" charset="0"/>
                          <a:ea typeface="Times New Roman" panose="02020603050405020304" pitchFamily="18" charset="0"/>
                          <a:cs typeface="Times New Roman" panose="02020603050405020304" pitchFamily="18" charset="0"/>
                        </a:rPr>
                        <a:t>Expert Panel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Forecasting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Future Search</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dirty="0">
                          <a:effectLst/>
                          <a:latin typeface="Calibri" panose="020F0502020204030204" pitchFamily="34" charset="0"/>
                          <a:ea typeface="Times New Roman" panose="02020603050405020304" pitchFamily="18" charset="0"/>
                          <a:cs typeface="Times New Roman" panose="02020603050405020304" pitchFamily="18" charset="0"/>
                        </a:rPr>
                        <a:t>Futures Wheel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Heuristics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Management By Discovery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Modelling, Simulation and Gaming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Morphological Analysis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Narrative Inquiry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Real Time Strategic Change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Relevance Trees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Roadmapping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Scenario Planning / Building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STEEP Analysis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Stress-Testing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dirty="0">
                          <a:effectLst/>
                          <a:latin typeface="Calibri" panose="020F0502020204030204" pitchFamily="34" charset="0"/>
                          <a:ea typeface="Times New Roman" panose="02020603050405020304" pitchFamily="18" charset="0"/>
                          <a:cs typeface="Times New Roman" panose="02020603050405020304" pitchFamily="18" charset="0"/>
                        </a:rPr>
                        <a:t>Technology Sequence Analysis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dirty="0">
                          <a:effectLst/>
                          <a:latin typeface="Calibri" panose="020F0502020204030204" pitchFamily="34" charset="0"/>
                          <a:ea typeface="Times New Roman" panose="02020603050405020304" pitchFamily="18" charset="0"/>
                          <a:cs typeface="Times New Roman" panose="02020603050405020304" pitchFamily="18" charset="0"/>
                        </a:rPr>
                        <a:t>Text Mining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Trend Impact Analysis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TRIZ (Theory of Inventive Problem Solving)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Wild Cards and Weak Signals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Search Conference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u="sng" dirty="0">
                          <a:effectLst/>
                          <a:latin typeface="Calibri" panose="020F0502020204030204" pitchFamily="34" charset="0"/>
                          <a:ea typeface="Times New Roman" panose="02020603050405020304" pitchFamily="18" charset="0"/>
                          <a:cs typeface="Times New Roman" panose="02020603050405020304" pitchFamily="18" charset="0"/>
                        </a:rPr>
                        <a:t>Visioning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Whole Scale Change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Windtunnelling</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0636794"/>
                  </a:ext>
                </a:extLst>
              </a:tr>
            </a:tbl>
          </a:graphicData>
        </a:graphic>
      </p:graphicFrame>
    </p:spTree>
    <p:extLst>
      <p:ext uri="{BB962C8B-B14F-4D97-AF65-F5344CB8AC3E}">
        <p14:creationId xmlns:p14="http://schemas.microsoft.com/office/powerpoint/2010/main" val="399199526"/>
      </p:ext>
    </p:extLst>
  </p:cSld>
  <p:clrMapOvr>
    <a:masterClrMapping/>
  </p:clrMapOvr>
</p:sld>
</file>

<file path=ppt/theme/theme1.xml><?xml version="1.0" encoding="utf-8"?>
<a:theme xmlns:a="http://schemas.openxmlformats.org/drawingml/2006/main" name="TAHP011-Tufts_PPT_Template-R1.4-022717_opt">
  <a:themeElements>
    <a:clrScheme name="UH branding">
      <a:dk1>
        <a:srgbClr val="53575A"/>
      </a:dk1>
      <a:lt1>
        <a:srgbClr val="FFFFFF"/>
      </a:lt1>
      <a:dk2>
        <a:srgbClr val="878A8D"/>
      </a:dk2>
      <a:lt2>
        <a:srgbClr val="FFF8D9"/>
      </a:lt2>
      <a:accent1>
        <a:srgbClr val="C8102E"/>
      </a:accent1>
      <a:accent2>
        <a:srgbClr val="950C21"/>
      </a:accent2>
      <a:accent3>
        <a:srgbClr val="F6BD00"/>
      </a:accent3>
      <a:accent4>
        <a:srgbClr val="D79B00"/>
      </a:accent4>
      <a:accent5>
        <a:srgbClr val="950C21"/>
      </a:accent5>
      <a:accent6>
        <a:srgbClr val="B97800"/>
      </a:accent6>
      <a:hlink>
        <a:srgbClr val="00B287"/>
      </a:hlink>
      <a:folHlink>
        <a:srgbClr val="00866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HP011-Tufts_PPT_Template-R1_system-022317" id="{97FC7A17-81AD-46AA-9547-B74DC12FD1F0}" vid="{1F65CB60-7783-4A01-ABA1-2F147A90A343}"/>
    </a:ext>
  </a:extLst>
</a:theme>
</file>

<file path=ppt/theme/theme2.xml><?xml version="1.0" encoding="utf-8"?>
<a:theme xmlns:a="http://schemas.openxmlformats.org/drawingml/2006/main" name="Office Theme">
  <a:themeElements>
    <a:clrScheme name="2017 Tufts">
      <a:dk1>
        <a:srgbClr val="6D6E71"/>
      </a:dk1>
      <a:lt1>
        <a:sysClr val="window" lastClr="FFFFFF"/>
      </a:lt1>
      <a:dk2>
        <a:srgbClr val="0C2639"/>
      </a:dk2>
      <a:lt2>
        <a:srgbClr val="FFFFFF"/>
      </a:lt2>
      <a:accent1>
        <a:srgbClr val="0367A5"/>
      </a:accent1>
      <a:accent2>
        <a:srgbClr val="6DB9D3"/>
      </a:accent2>
      <a:accent3>
        <a:srgbClr val="8996A0"/>
      </a:accent3>
      <a:accent4>
        <a:srgbClr val="8AA43A"/>
      </a:accent4>
      <a:accent5>
        <a:srgbClr val="E9AB14"/>
      </a:accent5>
      <a:accent6>
        <a:srgbClr val="A7465D"/>
      </a:accent6>
      <a:hlink>
        <a:srgbClr val="0367A5"/>
      </a:hlink>
      <a:folHlink>
        <a:srgbClr val="6DB9D3"/>
      </a:folHlink>
    </a:clrScheme>
    <a:fontScheme name="Tufts 2017 (syste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2017 Tufts">
      <a:dk1>
        <a:srgbClr val="6D6E71"/>
      </a:dk1>
      <a:lt1>
        <a:sysClr val="window" lastClr="FFFFFF"/>
      </a:lt1>
      <a:dk2>
        <a:srgbClr val="0C2639"/>
      </a:dk2>
      <a:lt2>
        <a:srgbClr val="FFFFFF"/>
      </a:lt2>
      <a:accent1>
        <a:srgbClr val="0367A5"/>
      </a:accent1>
      <a:accent2>
        <a:srgbClr val="6DB9D3"/>
      </a:accent2>
      <a:accent3>
        <a:srgbClr val="8996A0"/>
      </a:accent3>
      <a:accent4>
        <a:srgbClr val="8AA43A"/>
      </a:accent4>
      <a:accent5>
        <a:srgbClr val="E9AB14"/>
      </a:accent5>
      <a:accent6>
        <a:srgbClr val="A7465D"/>
      </a:accent6>
      <a:hlink>
        <a:srgbClr val="0367A5"/>
      </a:hlink>
      <a:folHlink>
        <a:srgbClr val="6DB9D3"/>
      </a:folHlink>
    </a:clrScheme>
    <a:fontScheme name="Tufts 2017 (syste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15514</TotalTime>
  <Words>1716</Words>
  <Application>Microsoft Office PowerPoint</Application>
  <PresentationFormat>On-screen Show (4:3)</PresentationFormat>
  <Paragraphs>421</Paragraphs>
  <Slides>27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Courier New</vt:lpstr>
      <vt:lpstr>Symbol</vt:lpstr>
      <vt:lpstr>System Font Regular</vt:lpstr>
      <vt:lpstr>Times New Roman</vt:lpstr>
      <vt:lpstr>Verdana</vt:lpstr>
      <vt:lpstr>Wingdings</vt:lpstr>
      <vt:lpstr>TAHP011-Tufts_PPT_Template-R1.4-022717_opt</vt:lpstr>
      <vt:lpstr>Emerging Practices in Foresight</vt:lpstr>
      <vt:lpstr>PowerPoint Presentation</vt:lpstr>
      <vt:lpstr>PowerPoint Presentation</vt:lpstr>
      <vt:lpstr>PowerPoint Presentation</vt:lpstr>
      <vt:lpstr>Various methods and technique for carrying foresight competencies</vt:lpstr>
      <vt:lpstr>PowerPoint Presentation</vt:lpstr>
      <vt:lpstr>Table 1. Historical foresight methods compilation</vt:lpstr>
      <vt:lpstr>Patterns</vt:lpstr>
      <vt:lpstr>Table 1. Contemporary foresight methods compilation</vt:lpstr>
      <vt:lpstr>Observations</vt:lpstr>
      <vt:lpstr>Nash’s Dissertation on Corporate Foresight</vt:lpstr>
      <vt:lpstr>New Since 2005 in KBFS</vt:lpstr>
      <vt:lpstr>Nine Directions</vt:lpstr>
      <vt:lpstr>1. Moving Down the Value Chain</vt:lpstr>
      <vt:lpstr>2. Re-imagining imagining</vt:lpstr>
      <vt:lpstr>3. Rethinking wildcards</vt:lpstr>
      <vt:lpstr>4. Mainstreaming of critical and integral futures</vt:lpstr>
      <vt:lpstr>5. More nuanced approach to time using Three Horizons</vt:lpstr>
      <vt:lpstr>6. Greater integration of qualitative and quantitative</vt:lpstr>
      <vt:lpstr>7. More participatory approaches</vt:lpstr>
      <vt:lpstr>8. More experiential approaches</vt:lpstr>
      <vt:lpstr>9. More focus on evaluation </vt:lpstr>
      <vt:lpstr>Conclusions</vt:lpstr>
      <vt:lpstr>Lastly, What’s Your Foresight Sauce?</vt:lpstr>
      <vt:lpstr>Small Group Exercise </vt:lpstr>
      <vt:lpstr>PowerPoint Presentation</vt:lpstr>
      <vt:lpstr>Fill-in-the-Blank Foresight</vt:lpstr>
    </vt:vector>
  </TitlesOfParts>
  <Manager/>
  <Company>Tufts Association Health Plan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Tufts Association Health Plan</dc:title>
  <dc:subject/>
  <dc:creator>Langrand and Company</dc:creator>
  <cp:keywords/>
  <dc:description/>
  <cp:lastModifiedBy>Hines, Andy</cp:lastModifiedBy>
  <cp:revision>892</cp:revision>
  <cp:lastPrinted>2017-02-27T21:46:39Z</cp:lastPrinted>
  <dcterms:created xsi:type="dcterms:W3CDTF">2017-02-22T22:50:15Z</dcterms:created>
  <dcterms:modified xsi:type="dcterms:W3CDTF">2022-04-21T14:04:49Z</dcterms:modified>
  <cp:category/>
</cp:coreProperties>
</file>