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17"/>
  </p:notesMasterIdLst>
  <p:sldIdLst>
    <p:sldId id="302" r:id="rId6"/>
    <p:sldId id="341" r:id="rId7"/>
    <p:sldId id="306" r:id="rId8"/>
    <p:sldId id="344" r:id="rId9"/>
    <p:sldId id="345" r:id="rId10"/>
    <p:sldId id="322" r:id="rId11"/>
    <p:sldId id="308" r:id="rId12"/>
    <p:sldId id="338" r:id="rId13"/>
    <p:sldId id="323" r:id="rId14"/>
    <p:sldId id="337" r:id="rId15"/>
    <p:sldId id="326" r:id="rId16"/>
  </p:sldIdLst>
  <p:sldSz cx="9144000" cy="6858000" type="screen4x3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2004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8BF223-667C-48EC-8CB1-470A8B2B061C}" v="2" dt="2022-04-26T16:45:50.581"/>
  </p1510:revLst>
</p1510:revInfo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97" autoAdjust="0"/>
    <p:restoredTop sz="94873" autoAdjust="0"/>
  </p:normalViewPr>
  <p:slideViewPr>
    <p:cSldViewPr snapToObjects="1">
      <p:cViewPr varScale="1">
        <p:scale>
          <a:sx n="57" d="100"/>
          <a:sy n="57" d="100"/>
        </p:scale>
        <p:origin x="604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nes, Andy" userId="ff0c0e51-9b87-4f94-af3a-75bf88f0e2c9" providerId="ADAL" clId="{828BF223-667C-48EC-8CB1-470A8B2B061C}"/>
    <pc:docChg chg="custSel delSld modSld">
      <pc:chgData name="Hines, Andy" userId="ff0c0e51-9b87-4f94-af3a-75bf88f0e2c9" providerId="ADAL" clId="{828BF223-667C-48EC-8CB1-470A8B2B061C}" dt="2022-04-26T16:46:15.015" v="91" actId="1076"/>
      <pc:docMkLst>
        <pc:docMk/>
      </pc:docMkLst>
      <pc:sldChg chg="modSp mod">
        <pc:chgData name="Hines, Andy" userId="ff0c0e51-9b87-4f94-af3a-75bf88f0e2c9" providerId="ADAL" clId="{828BF223-667C-48EC-8CB1-470A8B2B061C}" dt="2022-04-26T16:44:55.384" v="17" actId="6549"/>
        <pc:sldMkLst>
          <pc:docMk/>
          <pc:sldMk cId="3610609685" sldId="302"/>
        </pc:sldMkLst>
        <pc:spChg chg="mod">
          <ac:chgData name="Hines, Andy" userId="ff0c0e51-9b87-4f94-af3a-75bf88f0e2c9" providerId="ADAL" clId="{828BF223-667C-48EC-8CB1-470A8B2B061C}" dt="2022-04-26T16:44:55.384" v="17" actId="6549"/>
          <ac:spMkLst>
            <pc:docMk/>
            <pc:sldMk cId="3610609685" sldId="302"/>
            <ac:spMk id="10" creationId="{00000000-0000-0000-0000-000000000000}"/>
          </ac:spMkLst>
        </pc:spChg>
      </pc:sldChg>
      <pc:sldChg chg="del">
        <pc:chgData name="Hines, Andy" userId="ff0c0e51-9b87-4f94-af3a-75bf88f0e2c9" providerId="ADAL" clId="{828BF223-667C-48EC-8CB1-470A8B2B061C}" dt="2022-04-26T16:45:14.882" v="20" actId="47"/>
        <pc:sldMkLst>
          <pc:docMk/>
          <pc:sldMk cId="2203514035" sldId="307"/>
        </pc:sldMkLst>
      </pc:sldChg>
      <pc:sldChg chg="del">
        <pc:chgData name="Hines, Andy" userId="ff0c0e51-9b87-4f94-af3a-75bf88f0e2c9" providerId="ADAL" clId="{828BF223-667C-48EC-8CB1-470A8B2B061C}" dt="2022-04-26T16:45:16.848" v="22" actId="47"/>
        <pc:sldMkLst>
          <pc:docMk/>
          <pc:sldMk cId="4185921669" sldId="317"/>
        </pc:sldMkLst>
      </pc:sldChg>
      <pc:sldChg chg="del">
        <pc:chgData name="Hines, Andy" userId="ff0c0e51-9b87-4f94-af3a-75bf88f0e2c9" providerId="ADAL" clId="{828BF223-667C-48EC-8CB1-470A8B2B061C}" dt="2022-04-26T16:45:15.896" v="21" actId="47"/>
        <pc:sldMkLst>
          <pc:docMk/>
          <pc:sldMk cId="84534018" sldId="324"/>
        </pc:sldMkLst>
      </pc:sldChg>
      <pc:sldChg chg="del">
        <pc:chgData name="Hines, Andy" userId="ff0c0e51-9b87-4f94-af3a-75bf88f0e2c9" providerId="ADAL" clId="{828BF223-667C-48EC-8CB1-470A8B2B061C}" dt="2022-04-26T16:45:22.675" v="23" actId="47"/>
        <pc:sldMkLst>
          <pc:docMk/>
          <pc:sldMk cId="2379214488" sldId="333"/>
        </pc:sldMkLst>
      </pc:sldChg>
      <pc:sldChg chg="addSp delSp modSp mod modClrScheme chgLayout">
        <pc:chgData name="Hines, Andy" userId="ff0c0e51-9b87-4f94-af3a-75bf88f0e2c9" providerId="ADAL" clId="{828BF223-667C-48EC-8CB1-470A8B2B061C}" dt="2022-04-26T16:46:15.015" v="91" actId="1076"/>
        <pc:sldMkLst>
          <pc:docMk/>
          <pc:sldMk cId="4257047563" sldId="341"/>
        </pc:sldMkLst>
        <pc:spChg chg="add mod">
          <ac:chgData name="Hines, Andy" userId="ff0c0e51-9b87-4f94-af3a-75bf88f0e2c9" providerId="ADAL" clId="{828BF223-667C-48EC-8CB1-470A8B2B061C}" dt="2022-04-26T16:45:44.338" v="38" actId="20577"/>
          <ac:spMkLst>
            <pc:docMk/>
            <pc:sldMk cId="4257047563" sldId="341"/>
            <ac:spMk id="2" creationId="{4D511B48-FEA3-485B-A522-ABA7A2C79D56}"/>
          </ac:spMkLst>
        </pc:spChg>
        <pc:spChg chg="add mod">
          <ac:chgData name="Hines, Andy" userId="ff0c0e51-9b87-4f94-af3a-75bf88f0e2c9" providerId="ADAL" clId="{828BF223-667C-48EC-8CB1-470A8B2B061C}" dt="2022-04-26T16:46:15.015" v="91" actId="1076"/>
          <ac:spMkLst>
            <pc:docMk/>
            <pc:sldMk cId="4257047563" sldId="341"/>
            <ac:spMk id="3" creationId="{804FF365-B87F-4B29-BEEF-CB9725840C7B}"/>
          </ac:spMkLst>
        </pc:spChg>
        <pc:picChg chg="del">
          <ac:chgData name="Hines, Andy" userId="ff0c0e51-9b87-4f94-af3a-75bf88f0e2c9" providerId="ADAL" clId="{828BF223-667C-48EC-8CB1-470A8B2B061C}" dt="2022-04-26T16:45:29.593" v="24" actId="478"/>
          <ac:picMkLst>
            <pc:docMk/>
            <pc:sldMk cId="4257047563" sldId="341"/>
            <ac:picMk id="4098" creationId="{00000000-0000-0000-0000-000000000000}"/>
          </ac:picMkLst>
        </pc:picChg>
      </pc:sldChg>
      <pc:sldChg chg="del">
        <pc:chgData name="Hines, Andy" userId="ff0c0e51-9b87-4f94-af3a-75bf88f0e2c9" providerId="ADAL" clId="{828BF223-667C-48EC-8CB1-470A8B2B061C}" dt="2022-04-26T16:45:08.160" v="19" actId="47"/>
        <pc:sldMkLst>
          <pc:docMk/>
          <pc:sldMk cId="3029541920" sldId="343"/>
        </pc:sldMkLst>
      </pc:sldChg>
      <pc:sldChg chg="del">
        <pc:chgData name="Hines, Andy" userId="ff0c0e51-9b87-4f94-af3a-75bf88f0e2c9" providerId="ADAL" clId="{828BF223-667C-48EC-8CB1-470A8B2B061C}" dt="2022-04-26T16:45:00.771" v="18" actId="47"/>
        <pc:sldMkLst>
          <pc:docMk/>
          <pc:sldMk cId="3134826624" sldId="346"/>
        </pc:sldMkLst>
      </pc:sldChg>
    </pc:docChg>
  </pc:docChgLst>
  <pc:docChgLst>
    <pc:chgData name="Hines, Andy" userId="ff0c0e51-9b87-4f94-af3a-75bf88f0e2c9" providerId="ADAL" clId="{AE7DF8E7-47AF-4ED5-91BC-53E4F6F95E41}"/>
    <pc:docChg chg="undo custSel modSld">
      <pc:chgData name="Hines, Andy" userId="ff0c0e51-9b87-4f94-af3a-75bf88f0e2c9" providerId="ADAL" clId="{AE7DF8E7-47AF-4ED5-91BC-53E4F6F95E41}" dt="2022-02-08T02:03:19.935" v="14" actId="1076"/>
      <pc:docMkLst>
        <pc:docMk/>
      </pc:docMkLst>
      <pc:sldChg chg="addSp modSp mod">
        <pc:chgData name="Hines, Andy" userId="ff0c0e51-9b87-4f94-af3a-75bf88f0e2c9" providerId="ADAL" clId="{AE7DF8E7-47AF-4ED5-91BC-53E4F6F95E41}" dt="2022-02-08T02:03:19.935" v="14" actId="1076"/>
        <pc:sldMkLst>
          <pc:docMk/>
          <pc:sldMk cId="1469053297" sldId="337"/>
        </pc:sldMkLst>
        <pc:picChg chg="add mod modCrop">
          <ac:chgData name="Hines, Andy" userId="ff0c0e51-9b87-4f94-af3a-75bf88f0e2c9" providerId="ADAL" clId="{AE7DF8E7-47AF-4ED5-91BC-53E4F6F95E41}" dt="2022-02-08T02:02:57.871" v="7" actId="1076"/>
          <ac:picMkLst>
            <pc:docMk/>
            <pc:sldMk cId="1469053297" sldId="337"/>
            <ac:picMk id="3" creationId="{481DBE6B-41D4-4019-AC4D-608FA018A921}"/>
          </ac:picMkLst>
        </pc:picChg>
        <pc:picChg chg="mod">
          <ac:chgData name="Hines, Andy" userId="ff0c0e51-9b87-4f94-af3a-75bf88f0e2c9" providerId="ADAL" clId="{AE7DF8E7-47AF-4ED5-91BC-53E4F6F95E41}" dt="2022-02-08T02:03:12.602" v="11" actId="14100"/>
          <ac:picMkLst>
            <pc:docMk/>
            <pc:sldMk cId="1469053297" sldId="337"/>
            <ac:picMk id="83983" creationId="{00000000-0000-0000-0000-000000000000}"/>
          </ac:picMkLst>
        </pc:picChg>
        <pc:picChg chg="mod">
          <ac:chgData name="Hines, Andy" userId="ff0c0e51-9b87-4f94-af3a-75bf88f0e2c9" providerId="ADAL" clId="{AE7DF8E7-47AF-4ED5-91BC-53E4F6F95E41}" dt="2022-02-08T02:03:16.893" v="12" actId="1076"/>
          <ac:picMkLst>
            <pc:docMk/>
            <pc:sldMk cId="1469053297" sldId="337"/>
            <ac:picMk id="83987" creationId="{00000000-0000-0000-0000-000000000000}"/>
          </ac:picMkLst>
        </pc:picChg>
        <pc:picChg chg="mod">
          <ac:chgData name="Hines, Andy" userId="ff0c0e51-9b87-4f94-af3a-75bf88f0e2c9" providerId="ADAL" clId="{AE7DF8E7-47AF-4ED5-91BC-53E4F6F95E41}" dt="2022-02-08T02:03:18.134" v="13" actId="1076"/>
          <ac:picMkLst>
            <pc:docMk/>
            <pc:sldMk cId="1469053297" sldId="337"/>
            <ac:picMk id="83988" creationId="{00000000-0000-0000-0000-000000000000}"/>
          </ac:picMkLst>
        </pc:picChg>
        <pc:picChg chg="mod">
          <ac:chgData name="Hines, Andy" userId="ff0c0e51-9b87-4f94-af3a-75bf88f0e2c9" providerId="ADAL" clId="{AE7DF8E7-47AF-4ED5-91BC-53E4F6F95E41}" dt="2022-02-08T02:03:19.935" v="14" actId="1076"/>
          <ac:picMkLst>
            <pc:docMk/>
            <pc:sldMk cId="1469053297" sldId="337"/>
            <ac:picMk id="83996" creationId="{00000000-0000-0000-0000-000000000000}"/>
          </ac:picMkLst>
        </pc:picChg>
      </pc:sldChg>
    </pc:docChg>
  </pc:docChgLst>
  <pc:docChgLst>
    <pc:chgData name="Hines, Andy" userId="ff0c0e51-9b87-4f94-af3a-75bf88f0e2c9" providerId="ADAL" clId="{1864B24C-16F0-40B0-963A-C3AF2E21D1EB}"/>
    <pc:docChg chg="undo redo custSel addSld modSld">
      <pc:chgData name="Hines, Andy" userId="ff0c0e51-9b87-4f94-af3a-75bf88f0e2c9" providerId="ADAL" clId="{1864B24C-16F0-40B0-963A-C3AF2E21D1EB}" dt="2021-11-24T03:29:03.523" v="641" actId="20577"/>
      <pc:docMkLst>
        <pc:docMk/>
      </pc:docMkLst>
      <pc:sldChg chg="modSp mod">
        <pc:chgData name="Hines, Andy" userId="ff0c0e51-9b87-4f94-af3a-75bf88f0e2c9" providerId="ADAL" clId="{1864B24C-16F0-40B0-963A-C3AF2E21D1EB}" dt="2021-11-24T03:17:52.372" v="7" actId="20577"/>
        <pc:sldMkLst>
          <pc:docMk/>
          <pc:sldMk cId="3610609685" sldId="302"/>
        </pc:sldMkLst>
        <pc:spChg chg="mod">
          <ac:chgData name="Hines, Andy" userId="ff0c0e51-9b87-4f94-af3a-75bf88f0e2c9" providerId="ADAL" clId="{1864B24C-16F0-40B0-963A-C3AF2E21D1EB}" dt="2021-11-24T03:17:52.372" v="7" actId="20577"/>
          <ac:spMkLst>
            <pc:docMk/>
            <pc:sldMk cId="3610609685" sldId="302"/>
            <ac:spMk id="10" creationId="{00000000-0000-0000-0000-000000000000}"/>
          </ac:spMkLst>
        </pc:spChg>
      </pc:sldChg>
      <pc:sldChg chg="addSp modSp mod">
        <pc:chgData name="Hines, Andy" userId="ff0c0e51-9b87-4f94-af3a-75bf88f0e2c9" providerId="ADAL" clId="{1864B24C-16F0-40B0-963A-C3AF2E21D1EB}" dt="2021-11-24T03:20:38.059" v="31" actId="1076"/>
        <pc:sldMkLst>
          <pc:docMk/>
          <pc:sldMk cId="3486015148" sldId="308"/>
        </pc:sldMkLst>
        <pc:picChg chg="mod">
          <ac:chgData name="Hines, Andy" userId="ff0c0e51-9b87-4f94-af3a-75bf88f0e2c9" providerId="ADAL" clId="{1864B24C-16F0-40B0-963A-C3AF2E21D1EB}" dt="2021-11-24T03:20:10.587" v="23" actId="1076"/>
          <ac:picMkLst>
            <pc:docMk/>
            <pc:sldMk cId="3486015148" sldId="308"/>
            <ac:picMk id="3" creationId="{00000000-0000-0000-0000-000000000000}"/>
          </ac:picMkLst>
        </pc:picChg>
        <pc:picChg chg="add mod">
          <ac:chgData name="Hines, Andy" userId="ff0c0e51-9b87-4f94-af3a-75bf88f0e2c9" providerId="ADAL" clId="{1864B24C-16F0-40B0-963A-C3AF2E21D1EB}" dt="2021-11-24T03:20:26.832" v="28" actId="1076"/>
          <ac:picMkLst>
            <pc:docMk/>
            <pc:sldMk cId="3486015148" sldId="308"/>
            <ac:picMk id="13" creationId="{BE948D2C-6AA5-4F61-95EC-78479EAF21B2}"/>
          </ac:picMkLst>
        </pc:picChg>
        <pc:picChg chg="mod">
          <ac:chgData name="Hines, Andy" userId="ff0c0e51-9b87-4f94-af3a-75bf88f0e2c9" providerId="ADAL" clId="{1864B24C-16F0-40B0-963A-C3AF2E21D1EB}" dt="2021-11-24T03:20:38.059" v="31" actId="1076"/>
          <ac:picMkLst>
            <pc:docMk/>
            <pc:sldMk cId="3486015148" sldId="308"/>
            <ac:picMk id="17" creationId="{00000000-0000-0000-0000-000000000000}"/>
          </ac:picMkLst>
        </pc:picChg>
        <pc:picChg chg="mod">
          <ac:chgData name="Hines, Andy" userId="ff0c0e51-9b87-4f94-af3a-75bf88f0e2c9" providerId="ADAL" clId="{1864B24C-16F0-40B0-963A-C3AF2E21D1EB}" dt="2021-11-24T03:20:32.081" v="30" actId="14100"/>
          <ac:picMkLst>
            <pc:docMk/>
            <pc:sldMk cId="3486015148" sldId="308"/>
            <ac:picMk id="18" creationId="{00000000-0000-0000-0000-000000000000}"/>
          </ac:picMkLst>
        </pc:picChg>
      </pc:sldChg>
      <pc:sldChg chg="modSp mod">
        <pc:chgData name="Hines, Andy" userId="ff0c0e51-9b87-4f94-af3a-75bf88f0e2c9" providerId="ADAL" clId="{1864B24C-16F0-40B0-963A-C3AF2E21D1EB}" dt="2021-11-24T03:18:31.770" v="11" actId="1076"/>
        <pc:sldMkLst>
          <pc:docMk/>
          <pc:sldMk cId="531128092" sldId="322"/>
        </pc:sldMkLst>
        <pc:spChg chg="mod">
          <ac:chgData name="Hines, Andy" userId="ff0c0e51-9b87-4f94-af3a-75bf88f0e2c9" providerId="ADAL" clId="{1864B24C-16F0-40B0-963A-C3AF2E21D1EB}" dt="2021-11-24T03:18:31.770" v="11" actId="1076"/>
          <ac:spMkLst>
            <pc:docMk/>
            <pc:sldMk cId="531128092" sldId="322"/>
            <ac:spMk id="19461" creationId="{00000000-0000-0000-0000-000000000000}"/>
          </ac:spMkLst>
        </pc:spChg>
      </pc:sldChg>
      <pc:sldChg chg="modSp mod">
        <pc:chgData name="Hines, Andy" userId="ff0c0e51-9b87-4f94-af3a-75bf88f0e2c9" providerId="ADAL" clId="{1864B24C-16F0-40B0-963A-C3AF2E21D1EB}" dt="2021-11-24T03:21:24.321" v="35" actId="20577"/>
        <pc:sldMkLst>
          <pc:docMk/>
          <pc:sldMk cId="84534018" sldId="324"/>
        </pc:sldMkLst>
        <pc:spChg chg="mod">
          <ac:chgData name="Hines, Andy" userId="ff0c0e51-9b87-4f94-af3a-75bf88f0e2c9" providerId="ADAL" clId="{1864B24C-16F0-40B0-963A-C3AF2E21D1EB}" dt="2021-11-24T03:21:24.321" v="35" actId="20577"/>
          <ac:spMkLst>
            <pc:docMk/>
            <pc:sldMk cId="84534018" sldId="324"/>
            <ac:spMk id="2" creationId="{00000000-0000-0000-0000-000000000000}"/>
          </ac:spMkLst>
        </pc:spChg>
      </pc:sldChg>
      <pc:sldChg chg="addSp delSp modSp mod">
        <pc:chgData name="Hines, Andy" userId="ff0c0e51-9b87-4f94-af3a-75bf88f0e2c9" providerId="ADAL" clId="{1864B24C-16F0-40B0-963A-C3AF2E21D1EB}" dt="2021-11-24T03:19:59.819" v="20" actId="21"/>
        <pc:sldMkLst>
          <pc:docMk/>
          <pc:sldMk cId="3590127505" sldId="338"/>
        </pc:sldMkLst>
        <pc:picChg chg="add del mod modCrop">
          <ac:chgData name="Hines, Andy" userId="ff0c0e51-9b87-4f94-af3a-75bf88f0e2c9" providerId="ADAL" clId="{1864B24C-16F0-40B0-963A-C3AF2E21D1EB}" dt="2021-11-24T03:19:59.819" v="20" actId="21"/>
          <ac:picMkLst>
            <pc:docMk/>
            <pc:sldMk cId="3590127505" sldId="338"/>
            <ac:picMk id="4" creationId="{D9F7A69C-5D96-4E9E-911B-AE3109DF1609}"/>
          </ac:picMkLst>
        </pc:picChg>
      </pc:sldChg>
      <pc:sldChg chg="modSp new mod">
        <pc:chgData name="Hines, Andy" userId="ff0c0e51-9b87-4f94-af3a-75bf88f0e2c9" providerId="ADAL" clId="{1864B24C-16F0-40B0-963A-C3AF2E21D1EB}" dt="2021-11-24T03:29:03.523" v="641" actId="20577"/>
        <pc:sldMkLst>
          <pc:docMk/>
          <pc:sldMk cId="3134826624" sldId="346"/>
        </pc:sldMkLst>
        <pc:spChg chg="mod">
          <ac:chgData name="Hines, Andy" userId="ff0c0e51-9b87-4f94-af3a-75bf88f0e2c9" providerId="ADAL" clId="{1864B24C-16F0-40B0-963A-C3AF2E21D1EB}" dt="2021-11-24T03:22:11.212" v="65" actId="20577"/>
          <ac:spMkLst>
            <pc:docMk/>
            <pc:sldMk cId="3134826624" sldId="346"/>
            <ac:spMk id="2" creationId="{FBCA65CE-B7D6-4688-A092-F398953A5DAA}"/>
          </ac:spMkLst>
        </pc:spChg>
        <pc:spChg chg="mod">
          <ac:chgData name="Hines, Andy" userId="ff0c0e51-9b87-4f94-af3a-75bf88f0e2c9" providerId="ADAL" clId="{1864B24C-16F0-40B0-963A-C3AF2E21D1EB}" dt="2021-11-24T03:29:03.523" v="641" actId="20577"/>
          <ac:spMkLst>
            <pc:docMk/>
            <pc:sldMk cId="3134826624" sldId="346"/>
            <ac:spMk id="3" creationId="{F7108E19-A547-4C88-8BEF-059D828A136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71C31-38A2-4BF1-9809-7FF5ACA5BD54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34D25-603F-436A-9E76-2C31A6406D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171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algn="ctr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algn="ctr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algn="ctr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algn="ctr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C2585-B3F7-4F89-964D-720E84A82D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4"/>
            <a:ext cx="5028579" cy="2701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48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ED6093-FB3D-42AC-90C9-5314CE4D2CE4}" type="slidenum">
              <a:rPr lang="en-US"/>
              <a:pPr/>
              <a:t>2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44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987AFD-E094-4B49-BE7E-8AC75587EBB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05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987AFD-E094-4B49-BE7E-8AC75587EBB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6829A-62EF-4722-8D0E-36D48DF25A5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10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6829A-62EF-4722-8D0E-36D48DF25A5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09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6829A-62EF-4722-8D0E-36D48DF25A5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22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algn="ctr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algn="ctr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algn="ctr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algn="ctr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CA59250-99E8-4A38-B49F-88C37811845E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8975"/>
            <a:ext cx="4565650" cy="3424238"/>
          </a:xfrm>
          <a:ln cap="flat"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3" y="4344025"/>
            <a:ext cx="5028579" cy="2775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89" tIns="45995" rIns="91989" bIns="45995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8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27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03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74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587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9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985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094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30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95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01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461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1" cy="46910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508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1603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9594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066800"/>
            <a:ext cx="5486400" cy="38862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52615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15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71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74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3718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6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766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871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437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59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1" cy="46910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7916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9594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066800"/>
            <a:ext cx="5486400" cy="38862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52615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233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8000"/>
                <a:lumOff val="2000"/>
              </a:schemeClr>
            </a:gs>
            <a:gs pos="100000">
              <a:schemeClr val="bg1">
                <a:lumMod val="64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01600" y="188045"/>
            <a:ext cx="9347200" cy="904155"/>
            <a:chOff x="-76200" y="181853"/>
            <a:chExt cx="7010400" cy="942096"/>
          </a:xfrm>
        </p:grpSpPr>
        <p:sp>
          <p:nvSpPr>
            <p:cNvPr id="7" name="Rectangle 34"/>
            <p:cNvSpPr/>
            <p:nvPr userDrawn="1"/>
          </p:nvSpPr>
          <p:spPr>
            <a:xfrm>
              <a:off x="-59871" y="181853"/>
              <a:ext cx="6972300" cy="789697"/>
            </a:xfrm>
            <a:custGeom>
              <a:avLst/>
              <a:gdLst/>
              <a:ahLst/>
              <a:cxnLst/>
              <a:rect l="l" t="t" r="r" b="b"/>
              <a:pathLst>
                <a:path w="9296400" h="1018298">
                  <a:moveTo>
                    <a:pt x="0" y="0"/>
                  </a:moveTo>
                  <a:lnTo>
                    <a:pt x="9296400" y="0"/>
                  </a:lnTo>
                  <a:lnTo>
                    <a:pt x="9296400" y="995280"/>
                  </a:lnTo>
                  <a:cubicBezTo>
                    <a:pt x="8132717" y="921711"/>
                    <a:pt x="6573037" y="876793"/>
                    <a:pt x="4858820" y="876793"/>
                  </a:cubicBezTo>
                  <a:cubicBezTo>
                    <a:pt x="2972161" y="876793"/>
                    <a:pt x="1272695" y="931202"/>
                    <a:pt x="82324" y="1018298"/>
                  </a:cubicBezTo>
                  <a:lnTo>
                    <a:pt x="0" y="1018298"/>
                  </a:ln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36000">
                  <a:schemeClr val="bg1">
                    <a:lumMod val="86000"/>
                  </a:schemeClr>
                </a:gs>
              </a:gsLst>
              <a:lin ang="0" scaled="0"/>
            </a:gradFill>
            <a:ln w="63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Arc 11"/>
            <p:cNvSpPr/>
            <p:nvPr userDrawn="1"/>
          </p:nvSpPr>
          <p:spPr>
            <a:xfrm>
              <a:off x="-76200" y="868279"/>
              <a:ext cx="7010400" cy="255670"/>
            </a:xfrm>
            <a:prstGeom prst="arc">
              <a:avLst>
                <a:gd name="adj1" fmla="val 10801767"/>
                <a:gd name="adj2" fmla="val 21585314"/>
              </a:avLst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143000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" y="1184784"/>
            <a:ext cx="8940800" cy="5190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524000" y="643096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Houston </a:t>
            </a:r>
            <a:r>
              <a:rPr lang="en-US" sz="1600" b="1" kern="1200" dirty="0">
                <a:solidFill>
                  <a:srgbClr val="CC0000"/>
                </a:solidFill>
                <a:effectLst/>
                <a:latin typeface="Calibri"/>
                <a:ea typeface="Times New Roman"/>
                <a:cs typeface="Times New Roman"/>
              </a:rPr>
              <a:t>FORESIGHT</a:t>
            </a:r>
            <a:r>
              <a:rPr lang="en-US" sz="1600" i="1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: Preparing Professional Futurists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670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lang="en-US" sz="4800" b="0" kern="1200" spc="51" smtClean="0">
          <a:ln w="3175">
            <a:solidFill>
              <a:schemeClr val="accent2">
                <a:lumMod val="75000"/>
              </a:schemeClr>
            </a:solidFill>
            <a:prstDash val="solid"/>
          </a:ln>
          <a:solidFill>
            <a:schemeClr val="bg1">
              <a:lumMod val="50000"/>
              <a:alpha val="95000"/>
            </a:scheme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Calibri" charset="0"/>
          <a:ea typeface="Calibri" charset="0"/>
          <a:cs typeface="Calibri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8000"/>
                <a:lumOff val="2000"/>
              </a:schemeClr>
            </a:gs>
            <a:gs pos="100000">
              <a:schemeClr val="bg1">
                <a:lumMod val="64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01600" y="188045"/>
            <a:ext cx="9347200" cy="904155"/>
            <a:chOff x="-76200" y="181853"/>
            <a:chExt cx="7010400" cy="942096"/>
          </a:xfrm>
        </p:grpSpPr>
        <p:sp>
          <p:nvSpPr>
            <p:cNvPr id="7" name="Rectangle 34"/>
            <p:cNvSpPr/>
            <p:nvPr userDrawn="1"/>
          </p:nvSpPr>
          <p:spPr>
            <a:xfrm>
              <a:off x="-59871" y="181853"/>
              <a:ext cx="6972300" cy="789697"/>
            </a:xfrm>
            <a:custGeom>
              <a:avLst/>
              <a:gdLst/>
              <a:ahLst/>
              <a:cxnLst/>
              <a:rect l="l" t="t" r="r" b="b"/>
              <a:pathLst>
                <a:path w="9296400" h="1018298">
                  <a:moveTo>
                    <a:pt x="0" y="0"/>
                  </a:moveTo>
                  <a:lnTo>
                    <a:pt x="9296400" y="0"/>
                  </a:lnTo>
                  <a:lnTo>
                    <a:pt x="9296400" y="995280"/>
                  </a:lnTo>
                  <a:cubicBezTo>
                    <a:pt x="8132717" y="921711"/>
                    <a:pt x="6573037" y="876793"/>
                    <a:pt x="4858820" y="876793"/>
                  </a:cubicBezTo>
                  <a:cubicBezTo>
                    <a:pt x="2972161" y="876793"/>
                    <a:pt x="1272695" y="931202"/>
                    <a:pt x="82324" y="1018298"/>
                  </a:cubicBezTo>
                  <a:lnTo>
                    <a:pt x="0" y="1018298"/>
                  </a:ln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36000">
                  <a:schemeClr val="bg1">
                    <a:lumMod val="86000"/>
                  </a:schemeClr>
                </a:gs>
              </a:gsLst>
              <a:lin ang="0" scaled="0"/>
            </a:gradFill>
            <a:ln w="63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Arc 11"/>
            <p:cNvSpPr/>
            <p:nvPr userDrawn="1"/>
          </p:nvSpPr>
          <p:spPr>
            <a:xfrm>
              <a:off x="-76200" y="868279"/>
              <a:ext cx="7010400" cy="255670"/>
            </a:xfrm>
            <a:prstGeom prst="arc">
              <a:avLst>
                <a:gd name="adj1" fmla="val 10801767"/>
                <a:gd name="adj2" fmla="val 21585314"/>
              </a:avLst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50800"/>
            <a:ext cx="8229600" cy="1143000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" y="1184784"/>
            <a:ext cx="8940800" cy="5190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524000" y="643096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Houston </a:t>
            </a:r>
            <a:r>
              <a:rPr lang="en-US" sz="1600" b="1" kern="1200" dirty="0">
                <a:solidFill>
                  <a:srgbClr val="CC0000"/>
                </a:solidFill>
                <a:effectLst/>
                <a:latin typeface="Calibri"/>
                <a:ea typeface="Times New Roman"/>
                <a:cs typeface="Times New Roman"/>
              </a:rPr>
              <a:t>FORESIGHT</a:t>
            </a:r>
            <a:r>
              <a:rPr lang="en-US" sz="1600" i="1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: Preparing Professional Futurists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17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377" rtl="0" eaLnBrk="1" latinLnBrk="0" hangingPunct="1">
        <a:spcBef>
          <a:spcPct val="0"/>
        </a:spcBef>
        <a:buNone/>
        <a:defRPr lang="en-US" sz="4800" b="0" kern="1200" spc="51" smtClean="0">
          <a:ln w="3175">
            <a:solidFill>
              <a:schemeClr val="accent2">
                <a:lumMod val="75000"/>
              </a:schemeClr>
            </a:solidFill>
            <a:prstDash val="solid"/>
          </a:ln>
          <a:solidFill>
            <a:schemeClr val="bg1">
              <a:lumMod val="50000"/>
              <a:alpha val="95000"/>
            </a:scheme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Calibri" charset="0"/>
          <a:ea typeface="Calibri" charset="0"/>
          <a:cs typeface="Calibri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jpeg"/><Relationship Id="rId39" Type="http://schemas.openxmlformats.org/officeDocument/2006/relationships/image" Target="../media/image66.jpg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jpeg"/><Relationship Id="rId37" Type="http://schemas.openxmlformats.org/officeDocument/2006/relationships/image" Target="../media/image64.png"/><Relationship Id="rId5" Type="http://schemas.openxmlformats.org/officeDocument/2006/relationships/image" Target="../media/image32.png"/><Relationship Id="rId15" Type="http://schemas.openxmlformats.org/officeDocument/2006/relationships/image" Target="../media/image42.gif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jpe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Relationship Id="rId8" Type="http://schemas.openxmlformats.org/officeDocument/2006/relationships/image" Target="../media/image35.png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hines@uh.ed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oustonforesight.org/wp-content/uploads/2019/12/Bishop_Technology-Forecasting.pdf" TargetMode="External"/><Relationship Id="rId13" Type="http://schemas.openxmlformats.org/officeDocument/2006/relationships/image" Target="../media/image12.jpeg"/><Relationship Id="rId3" Type="http://schemas.openxmlformats.org/officeDocument/2006/relationships/hyperlink" Target="https://www.houstonforesight.org/wp-content/uploads/2020/11/FORE-6397-SF-as-Foresight-v2.pdf" TargetMode="External"/><Relationship Id="rId7" Type="http://schemas.openxmlformats.org/officeDocument/2006/relationships/hyperlink" Target="https://www.houstonforesight.org/wp-content/uploads/2019/12/Images-of-the-Future-Syllabus.pdf" TargetMode="External"/><Relationship Id="rId12" Type="http://schemas.openxmlformats.org/officeDocument/2006/relationships/hyperlink" Target="https://www.houstonforesight.org/wp-content/uploads/2021/04/CTF-Syllabus-Summer-2021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oustonforesight.org/wp-content/uploads/2019/12/Design-Futures-Workshop-Summer-Course-Syllabus.pdf" TargetMode="External"/><Relationship Id="rId11" Type="http://schemas.openxmlformats.org/officeDocument/2006/relationships/hyperlink" Target="https://www.houstonforesight.org/wp-content/uploads/2019/12/Climate-Change_P_Bishop.pdf" TargetMode="External"/><Relationship Id="rId5" Type="http://schemas.openxmlformats.org/officeDocument/2006/relationships/hyperlink" Target="https://www.houstonforesight.org/wp-content/uploads/2019/12/Syllabus_Building-capacity-for-transformation.pdf" TargetMode="External"/><Relationship Id="rId10" Type="http://schemas.openxmlformats.org/officeDocument/2006/relationships/hyperlink" Target="https://www.houstonforesight.org/wp-content/uploads/2019/12/Biotechnology_P_Bishop.pdf" TargetMode="External"/><Relationship Id="rId4" Type="http://schemas.openxmlformats.org/officeDocument/2006/relationships/hyperlink" Target="https://www.houstonforesight.org/wp-content/uploads/2019/12/Data-Mining-Syllabus-Summer-2019.pdf" TargetMode="External"/><Relationship Id="rId9" Type="http://schemas.openxmlformats.org/officeDocument/2006/relationships/hyperlink" Target="https://www.houstonforesight.org/wp-content/uploads/2019/12/Women-as-Builders-of-the-Future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6165" y="53092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51" normalizeH="0" baseline="0" noProof="0" dirty="0">
              <a:ln w="3175">
                <a:solidFill>
                  <a:srgbClr val="E6280B">
                    <a:lumMod val="75000"/>
                  </a:srgbClr>
                </a:solidFill>
                <a:prstDash val="solid"/>
              </a:ln>
              <a:solidFill>
                <a:srgbClr val="FFFFFF">
                  <a:lumMod val="50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ahines\Documents\1 UH\Teaching\Certificate\certificate course\houston certificate\new presentations\certificate eye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"/>
          <a:stretch/>
        </p:blipFill>
        <p:spPr bwMode="auto">
          <a:xfrm>
            <a:off x="7883" y="-34159"/>
            <a:ext cx="9220200" cy="64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540896" y="403691"/>
            <a:ext cx="7079104" cy="1143000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lang="en-US" sz="4000" b="1" kern="1200" cap="all" spc="51">
                <a:ln w="31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5400" b="0" dirty="0">
                <a:latin typeface="Calibri" panose="020F0502020204030204" pitchFamily="34" charset="0"/>
                <a:cs typeface="Calibri" panose="020F0502020204030204" pitchFamily="34" charset="0"/>
              </a:rPr>
              <a:t>Foresight program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540896" y="5137896"/>
            <a:ext cx="7079104" cy="1143000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 anchorCtr="0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lang="en-US" sz="4800" b="0" kern="1200" spc="51" smtClean="0">
                <a:ln w="31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Spring 2022</a:t>
            </a:r>
          </a:p>
        </p:txBody>
      </p:sp>
    </p:spTree>
    <p:extLst>
      <p:ext uri="{BB962C8B-B14F-4D97-AF65-F5344CB8AC3E}">
        <p14:creationId xmlns:p14="http://schemas.microsoft.com/office/powerpoint/2010/main" val="3610609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00086" y="152400"/>
            <a:ext cx="7681914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400" dirty="0"/>
              <a:t>Some of our Graduates</a:t>
            </a:r>
          </a:p>
        </p:txBody>
      </p:sp>
      <p:pic>
        <p:nvPicPr>
          <p:cNvPr id="83971" name="Picture 7" descr="futures lab"/>
          <p:cNvPicPr>
            <a:picLocks noChangeAspect="1" noChangeArrowheads="1"/>
          </p:cNvPicPr>
          <p:nvPr/>
        </p:nvPicPr>
        <p:blipFill>
          <a:blip r:embed="rId3" cstate="print"/>
          <a:srcRect b="60291"/>
          <a:stretch>
            <a:fillRect/>
          </a:stretch>
        </p:blipFill>
        <p:spPr bwMode="auto">
          <a:xfrm>
            <a:off x="3124200" y="4572000"/>
            <a:ext cx="1905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8" descr="leading futuris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5410200"/>
            <a:ext cx="20574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10" descr="Infu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057400"/>
            <a:ext cx="19812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11" descr="pitney bow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2057400"/>
            <a:ext cx="3048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Picture 13" descr="prudenti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1828800"/>
            <a:ext cx="2476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14" descr="ibm-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2514600"/>
            <a:ext cx="1047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15" descr="cok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" y="3810000"/>
            <a:ext cx="22574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8" name="Picture 16" descr="dow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590800"/>
            <a:ext cx="14001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9" name="Picture 17" descr="kellogg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3048000"/>
            <a:ext cx="23431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0" name="Picture 18" descr="boeing"/>
          <p:cNvPicPr>
            <a:picLocks noChangeAspect="1" noChangeArrowheads="1"/>
          </p:cNvPicPr>
          <p:nvPr/>
        </p:nvPicPr>
        <p:blipFill rotWithShape="1">
          <a:blip r:embed="rId12" cstate="print"/>
          <a:srcRect l="6727" t="29670" r="6022" b="29122"/>
          <a:stretch/>
        </p:blipFill>
        <p:spPr bwMode="auto">
          <a:xfrm>
            <a:off x="6905625" y="1676400"/>
            <a:ext cx="208597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1" name="Picture 19" descr="logo_nas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38800" y="4800600"/>
            <a:ext cx="27432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2" name="Picture 20" descr="g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00175" y="3124200"/>
            <a:ext cx="19526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3" name="Picture 19" descr="stningbanner.gif"/>
          <p:cNvPicPr>
            <a:picLocks noChangeAspect="1"/>
          </p:cNvPicPr>
          <p:nvPr/>
        </p:nvPicPr>
        <p:blipFill>
          <a:blip r:embed="rId15" cstate="print"/>
          <a:srcRect r="60194"/>
          <a:stretch>
            <a:fillRect/>
          </a:stretch>
        </p:blipFill>
        <p:spPr bwMode="auto">
          <a:xfrm>
            <a:off x="119013" y="5410200"/>
            <a:ext cx="2681530" cy="58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4" name="Picture 2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71600" y="4572000"/>
            <a:ext cx="1481138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5" name="Picture 2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625" y="6486479"/>
            <a:ext cx="2842113" cy="42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6" name="Picture 2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657600" y="1066800"/>
            <a:ext cx="12954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7" name="Picture 2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50381" y="5399881"/>
            <a:ext cx="250983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8" name="Picture 30" descr="Kimberly-Clark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276600" y="6134894"/>
            <a:ext cx="22383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9" name="Picture 3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086600" y="3581400"/>
            <a:ext cx="1543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0" name="Picture 33" descr="NAVSEA Logo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257800" y="4191000"/>
            <a:ext cx="762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1" name="Picture 35" descr="The University of Texas Health Science Center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04800" y="6019800"/>
            <a:ext cx="25146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2" name="Picture 36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352800" y="3657600"/>
            <a:ext cx="12954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3" name="Picture 38" descr="Congressional Research service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334000" y="1193800"/>
            <a:ext cx="10906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4" name="Picture 40" descr="logo-nytimes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477000" y="3048000"/>
            <a:ext cx="23479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5" name="Picture 42" descr="ADP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324600" y="4114800"/>
            <a:ext cx="876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6" name="Picture 44" descr="Houston Police Department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995691" y="4654230"/>
            <a:ext cx="7096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7" name="Picture 46" descr="SSI_Logo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696200" y="5638800"/>
            <a:ext cx="12192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8" name="Picture 47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524000" y="2438400"/>
            <a:ext cx="117157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99" name="Picture 48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04800" y="4351338"/>
            <a:ext cx="762000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00" name="Picture 50" descr="Cheskin Home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429000" y="2667000"/>
            <a:ext cx="1343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01" name="Picture 52" descr="Lilly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5257800" y="2362200"/>
            <a:ext cx="9715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02" name="Picture 53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467600" y="4294188"/>
            <a:ext cx="12382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03" name="Picture 55" descr="Singularity University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5105400" y="3733800"/>
            <a:ext cx="174783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04" name="Picture 56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867400" y="5943600"/>
            <a:ext cx="1681163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File:Disney Logo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1048643"/>
            <a:ext cx="1309687" cy="70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upload.wikimedia.org/wikipedia/commons/thumb/5/54/American_Broadcasting_Company_Logo.svg/220px-American_Broadcasting_Company_Logo.svg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66999"/>
            <a:ext cx="1204912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81DBE6B-41D4-4019-AC4D-608FA018A921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0" b="34000"/>
          <a:stretch/>
        </p:blipFill>
        <p:spPr>
          <a:xfrm>
            <a:off x="114300" y="1085850"/>
            <a:ext cx="19050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53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685800"/>
          </a:xfrm>
          <a:ln>
            <a:miter lim="800000"/>
            <a:headEnd/>
            <a:tailEnd/>
          </a:ln>
        </p:spPr>
        <p:txBody>
          <a:bodyPr vert="horz" wrap="square" lIns="84108" tIns="45720" rIns="84108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/>
              <a:t>Contact</a:t>
            </a:r>
            <a:r>
              <a:rPr lang="en-US" sz="4400" dirty="0"/>
              <a:t> Info</a:t>
            </a:r>
          </a:p>
        </p:txBody>
      </p:sp>
      <p:sp useBgFill="1">
        <p:nvSpPr>
          <p:cNvPr id="23556" name="Rectangle 4"/>
          <p:cNvSpPr>
            <a:spLocks noChangeArrowheads="1"/>
          </p:cNvSpPr>
          <p:nvPr/>
        </p:nvSpPr>
        <p:spPr bwMode="auto">
          <a:xfrm>
            <a:off x="457200" y="1828800"/>
            <a:ext cx="4800601" cy="2560927"/>
          </a:xfrm>
          <a:prstGeom prst="rect">
            <a:avLst/>
          </a:prstGeom>
          <a:ln w="127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wrap="square" lIns="84108" tIns="41260" rIns="84108" bIns="41260">
            <a:spAutoFit/>
          </a:bodyPr>
          <a:lstStyle/>
          <a:p>
            <a:pPr defTabSz="831850"/>
            <a:r>
              <a:rPr lang="en-US" sz="3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Andy Hines</a:t>
            </a:r>
            <a:endParaRPr lang="en-US" sz="44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defTabSz="831850"/>
            <a:r>
              <a:rPr lang="en-US" sz="2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Associate Professor &amp; </a:t>
            </a:r>
          </a:p>
          <a:p>
            <a:pPr defTabSz="831850"/>
            <a:r>
              <a:rPr lang="en-US" sz="2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Program Coordinator, Foresight</a:t>
            </a:r>
          </a:p>
          <a:p>
            <a:pPr defTabSz="831850"/>
            <a:r>
              <a:rPr lang="en-US" sz="2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University of Houston</a:t>
            </a:r>
          </a:p>
          <a:p>
            <a:pPr defTabSz="831850"/>
            <a:r>
              <a:rPr lang="en-US" sz="2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  <a:hlinkClick r:id="rId3"/>
              </a:rPr>
              <a:t>ahines@uh.edu</a:t>
            </a:r>
            <a:endParaRPr lang="en-US" sz="25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defTabSz="831850"/>
            <a:r>
              <a:rPr lang="en-US" sz="2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www.houstonforesight.org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827413"/>
            <a:ext cx="3429000" cy="24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71150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1B48-FEA3-485B-A522-ABA7A2C7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Numbers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4FF365-B87F-4B29-BEEF-CB9725840C7B}"/>
              </a:ext>
            </a:extLst>
          </p:cNvPr>
          <p:cNvSpPr txBox="1"/>
          <p:nvPr/>
        </p:nvSpPr>
        <p:spPr>
          <a:xfrm>
            <a:off x="2286000" y="232770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Fall 2021      90 students</a:t>
            </a:r>
          </a:p>
          <a:p>
            <a:r>
              <a:rPr lang="en-US" dirty="0"/>
              <a:t>Spring 2022 85 students</a:t>
            </a:r>
          </a:p>
        </p:txBody>
      </p:sp>
    </p:spTree>
    <p:extLst>
      <p:ext uri="{BB962C8B-B14F-4D97-AF65-F5344CB8AC3E}">
        <p14:creationId xmlns:p14="http://schemas.microsoft.com/office/powerpoint/2010/main" val="4257047563"/>
      </p:ext>
    </p:extLst>
  </p:cSld>
  <p:clrMapOvr>
    <a:masterClrMapping/>
  </p:clrMapOvr>
  <p:transition advTm="908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396384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9812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41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231078"/>
              </p:ext>
            </p:extLst>
          </p:nvPr>
        </p:nvGraphicFramePr>
        <p:xfrm>
          <a:off x="1981200" y="914400"/>
          <a:ext cx="4483718" cy="557206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020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3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00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Course Sequence 2021</a:t>
                      </a:r>
                    </a:p>
                  </a:txBody>
                  <a:tcPr marL="48126" marR="4812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53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Spring</a:t>
                      </a:r>
                      <a:r>
                        <a:rPr lang="en-US" sz="14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8126" marR="4812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79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</a:t>
                      </a: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Fore 6311:</a:t>
                      </a:r>
                      <a:r>
                        <a:rPr lang="en-US" sz="1400" baseline="0" dirty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Intro to Foresight (Woodgate)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:a16="http://schemas.microsoft.com/office/drawing/2014/main" val="3284042614"/>
                  </a:ext>
                </a:extLst>
              </a:tr>
              <a:tr h="4381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</a:t>
                      </a: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Elective:</a:t>
                      </a:r>
                      <a:r>
                        <a:rPr lang="en-US" sz="14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FORE 6355 Alternative Perspectives (Cowart)</a:t>
                      </a: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:a16="http://schemas.microsoft.com/office/drawing/2014/main" val="1945369884"/>
                  </a:ext>
                </a:extLst>
              </a:tr>
              <a:tr h="3279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Tue </a:t>
                      </a: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FORE 6371: World Futures [Hines]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:a16="http://schemas.microsoft.com/office/drawing/2014/main" val="3901385135"/>
                  </a:ext>
                </a:extLst>
              </a:tr>
              <a:tr h="3279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Wed</a:t>
                      </a: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FORE 6333: Systems Thinking [Schultz]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:a16="http://schemas.microsoft.com/office/drawing/2014/main" val="4023572906"/>
                  </a:ext>
                </a:extLst>
              </a:tr>
              <a:tr h="3279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FORE 6319: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Proseminar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Foresight [Hines]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:a16="http://schemas.microsoft.com/office/drawing/2014/main" val="4139547523"/>
                  </a:ext>
                </a:extLst>
              </a:tr>
              <a:tr h="32796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Summer</a:t>
                      </a:r>
                      <a:r>
                        <a:rPr lang="en-US" sz="14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8126" marR="4812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070288"/>
                  </a:ext>
                </a:extLst>
              </a:tr>
              <a:tr h="3279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</a:t>
                      </a: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FORE 6333: Systems Thinking [Schultz]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:a16="http://schemas.microsoft.com/office/drawing/2014/main" val="1586581832"/>
                  </a:ext>
                </a:extLst>
              </a:tr>
              <a:tr h="452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Tue</a:t>
                      </a: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FORE</a:t>
                      </a:r>
                      <a:r>
                        <a:rPr lang="en-US" sz="1400" baseline="0" dirty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6397:</a:t>
                      </a:r>
                      <a:r>
                        <a:rPr lang="en-US" sz="1400" baseline="0" dirty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Selected Topics,  Communicating the Future [Schlehuber]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:a16="http://schemas.microsoft.com/office/drawing/2014/main" val="312279203"/>
                  </a:ext>
                </a:extLst>
              </a:tr>
              <a:tr h="32796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Fall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8126" marR="48126" marT="0" marB="0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:a16="http://schemas.microsoft.com/office/drawing/2014/main" val="1868515600"/>
                  </a:ext>
                </a:extLst>
              </a:tr>
              <a:tr h="3279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 </a:t>
                      </a: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FORE 6311: Introduction to Foresight [Schultz)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:a16="http://schemas.microsoft.com/office/drawing/2014/main" val="3946582081"/>
                  </a:ext>
                </a:extLst>
              </a:tr>
              <a:tr h="3279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Tues</a:t>
                      </a: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FORE 6331: Social Change [Frewen]</a:t>
                      </a: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:a16="http://schemas.microsoft.com/office/drawing/2014/main" val="1674792063"/>
                  </a:ext>
                </a:extLst>
              </a:tr>
              <a:tr h="3279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Wed</a:t>
                      </a: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FORE 6371: World Futures Research [TBD]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:a16="http://schemas.microsoft.com/office/drawing/2014/main" val="703422298"/>
                  </a:ext>
                </a:extLst>
              </a:tr>
              <a:tr h="3279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Wed</a:t>
                      </a: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FORE 6351: Futures Research [Hines]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:a16="http://schemas.microsoft.com/office/drawing/2014/main" val="2230657517"/>
                  </a:ext>
                </a:extLst>
              </a:tr>
              <a:tr h="4525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Thurs</a:t>
                      </a: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HDCS 6331: Advanced Strategies for Futures Planning  </a:t>
                      </a:r>
                      <a:r>
                        <a:rPr lang="en-US" sz="14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Hines]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:a16="http://schemas.microsoft.com/office/drawing/2014/main" val="3082213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19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Gatherings</a:t>
            </a:r>
          </a:p>
        </p:txBody>
      </p:sp>
      <p:pic>
        <p:nvPicPr>
          <p:cNvPr id="10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868"/>
          <a:stretch>
            <a:fillRect/>
          </a:stretch>
        </p:blipFill>
        <p:spPr bwMode="auto">
          <a:xfrm>
            <a:off x="456527" y="856302"/>
            <a:ext cx="2908738" cy="170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09"/>
          <a:stretch/>
        </p:blipFill>
        <p:spPr bwMode="auto">
          <a:xfrm>
            <a:off x="1066800" y="2490777"/>
            <a:ext cx="3048000" cy="18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4596"/>
            <a:ext cx="3289300" cy="14922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102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68" y="4944022"/>
            <a:ext cx="3237063" cy="191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56302"/>
            <a:ext cx="37338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47" y="2414095"/>
            <a:ext cx="40132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0" descr="City Mak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93" y="3474718"/>
            <a:ext cx="37465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ahines\OneDrive - University Of Houston\Documents\1 UH\Marketing\branding and promotions\web\Gatherings info\After capitalism 2012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697" y="5033031"/>
            <a:ext cx="3822700" cy="161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956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533400" y="215046"/>
            <a:ext cx="7849491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 anchor="ctr">
            <a:spAutoFit/>
          </a:bodyPr>
          <a:lstStyle/>
          <a:p>
            <a:r>
              <a:rPr lang="en-US" sz="2800" spc="51" dirty="0">
                <a:ln w="31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Summer Elective 2021 : Communicating the Future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219200"/>
            <a:ext cx="5105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Previous</a:t>
            </a:r>
          </a:p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Science Fiction as Futures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Tim Morgan</a:t>
            </a:r>
            <a:endParaRPr lang="en-US" u="sng" dirty="0">
              <a:latin typeface="Calibri" panose="020F0502020204030204" pitchFamily="34" charset="0"/>
              <a:cs typeface="Calibri" panose="020F0502020204030204" pitchFamily="34" charset="0"/>
              <a:hlinkClick r:id="rId4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Data Mining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Anne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Boysen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Building Capacity for Transformation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Cecily Sommers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Design Futures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Cindy Frewen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Images of the Future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 Wendy Schultz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Technology Forecasting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Peter Bishop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Women as Builders of the Future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Terry Grim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Future of Biotechnology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Peter Bishop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Future of Climate Change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Peter Bishop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1200" y="4516197"/>
            <a:ext cx="2514600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 2021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Communicating the Future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Laura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Schlehbuber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121248"/>
            <a:ext cx="2002516" cy="315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28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914400" y="194733"/>
            <a:ext cx="6934200" cy="76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 anchor="ctr">
            <a:spAutoFit/>
          </a:bodyPr>
          <a:lstStyle/>
          <a:p>
            <a:pPr algn="ctr"/>
            <a:r>
              <a:rPr lang="en-US" sz="4400" spc="51" dirty="0">
                <a:ln w="31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Faculty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588" y="1790556"/>
            <a:ext cx="1625600" cy="162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4" y="4267200"/>
            <a:ext cx="1605306" cy="17769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89" y="1786616"/>
            <a:ext cx="1905000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00" y="4282231"/>
            <a:ext cx="1613099" cy="18334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7259" y="1328891"/>
            <a:ext cx="134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Graduate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40851" y="1328151"/>
            <a:ext cx="154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Undergrad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3" y="1945092"/>
            <a:ext cx="1923025" cy="17435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593" y="3999239"/>
            <a:ext cx="1566257" cy="18168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132571" y="1743147"/>
            <a:ext cx="1907553" cy="2147484"/>
          </a:xfrm>
          <a:prstGeom prst="rect">
            <a:avLst/>
          </a:prstGeom>
        </p:spPr>
      </p:pic>
      <p:pic>
        <p:nvPicPr>
          <p:cNvPr id="13" name="Picture 12" descr="A person with his arms crossed&#10;&#10;Description automatically generated with low confidence">
            <a:extLst>
              <a:ext uri="{FF2B5EF4-FFF2-40B4-BE49-F238E27FC236}">
                <a16:creationId xmlns:a16="http://schemas.microsoft.com/office/drawing/2014/main" id="{BE948D2C-6AA5-4F61-95EC-78479EAF21B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4361" r="39723" b="16840"/>
          <a:stretch/>
        </p:blipFill>
        <p:spPr>
          <a:xfrm>
            <a:off x="2277882" y="4256423"/>
            <a:ext cx="1605306" cy="183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15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9414"/>
            <a:ext cx="7605714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400" dirty="0"/>
              <a:t>Research Projects (1)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7"/>
          <a:stretch/>
        </p:blipFill>
        <p:spPr>
          <a:xfrm>
            <a:off x="3962400" y="3950677"/>
            <a:ext cx="5299634" cy="2907323"/>
          </a:xfrm>
          <a:prstGeom prst="rect">
            <a:avLst/>
          </a:prstGeom>
        </p:spPr>
      </p:pic>
      <p:pic>
        <p:nvPicPr>
          <p:cNvPr id="41" name="Picture 4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9" r="17940"/>
          <a:stretch/>
        </p:blipFill>
        <p:spPr>
          <a:xfrm>
            <a:off x="5562600" y="990600"/>
            <a:ext cx="2514600" cy="2965938"/>
          </a:xfrm>
          <a:prstGeom prst="rect">
            <a:avLst/>
          </a:prstGeom>
        </p:spPr>
      </p:pic>
      <p:pic>
        <p:nvPicPr>
          <p:cNvPr id="1026" name="Picture 2" descr="C:\Users\ahines\Documents\1 UH\Research\Contract based\NASA Langley\future of work scenario summar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15" y="854075"/>
            <a:ext cx="4851215" cy="36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hines\Documents\1 UH\Research\Contract based\FFF\Report\scenarios at a glanc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127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9574" y="76200"/>
            <a:ext cx="8048625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Research Projects (2)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28214"/>
            <a:ext cx="2418162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72" y="930443"/>
            <a:ext cx="1185014" cy="1850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591" y="912167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95485" y="4720849"/>
            <a:ext cx="1560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In progress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0485" y="1719782"/>
            <a:ext cx="4847039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Future Role of Assessment in the Veterinary Profession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56349" y="5346284"/>
            <a:ext cx="3475439" cy="95410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Foresight Training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CDC (Centers for Disease Control &amp; Prevention)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68" y="2661071"/>
            <a:ext cx="2514600" cy="1370915"/>
          </a:xfrm>
          <a:prstGeom prst="rect">
            <a:avLst/>
          </a:prstGeom>
        </p:spPr>
      </p:pic>
      <p:pic>
        <p:nvPicPr>
          <p:cNvPr id="19" name="Picture 18" descr="ICV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75" y="782631"/>
            <a:ext cx="4544060" cy="94516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5348479" y="4206784"/>
            <a:ext cx="3491178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Future of NC Communities 2040</a:t>
            </a:r>
          </a:p>
        </p:txBody>
      </p:sp>
      <p:sp>
        <p:nvSpPr>
          <p:cNvPr id="21" name="Oval 20"/>
          <p:cNvSpPr/>
          <p:nvPr/>
        </p:nvSpPr>
        <p:spPr>
          <a:xfrm>
            <a:off x="2707667" y="4388107"/>
            <a:ext cx="2323465" cy="2127042"/>
          </a:xfrm>
          <a:prstGeom prst="ellipse">
            <a:avLst/>
          </a:prstGeom>
          <a:blipFill rotWithShape="1">
            <a:blip r:embed="rId7"/>
            <a:srcRect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85683" y="5696866"/>
            <a:ext cx="2305117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Future of the Built Environment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3675" y="4710107"/>
            <a:ext cx="2305117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Future of Pet Care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26015" y="2876429"/>
            <a:ext cx="2305117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Future of Joy-Led Eating Experiences</a:t>
            </a:r>
          </a:p>
        </p:txBody>
      </p:sp>
    </p:spTree>
    <p:extLst>
      <p:ext uri="{BB962C8B-B14F-4D97-AF65-F5344CB8AC3E}">
        <p14:creationId xmlns:p14="http://schemas.microsoft.com/office/powerpoint/2010/main" val="4030428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H 2 Primary-Secondary Mix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18B37A"/>
      </a:accent1>
      <a:accent2>
        <a:srgbClr val="E6280B"/>
      </a:accent2>
      <a:accent3>
        <a:srgbClr val="FFB700"/>
      </a:accent3>
      <a:accent4>
        <a:srgbClr val="00815B"/>
      </a:accent4>
      <a:accent5>
        <a:srgbClr val="C63613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tificate Program Template_Example 5" id="{316BE676-0119-1B42-B2DE-4CAFA911A1FE}" vid="{654C8305-3109-424F-A88D-640F997FFBB6}"/>
    </a:ext>
  </a:extLst>
</a:theme>
</file>

<file path=ppt/theme/theme2.xml><?xml version="1.0" encoding="utf-8"?>
<a:theme xmlns:a="http://schemas.openxmlformats.org/drawingml/2006/main" name="1_Office Theme">
  <a:themeElements>
    <a:clrScheme name="UH 2 Primary-Secondary Mix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18B37A"/>
      </a:accent1>
      <a:accent2>
        <a:srgbClr val="E6280B"/>
      </a:accent2>
      <a:accent3>
        <a:srgbClr val="FFB700"/>
      </a:accent3>
      <a:accent4>
        <a:srgbClr val="00815B"/>
      </a:accent4>
      <a:accent5>
        <a:srgbClr val="C63613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D3235202-A7B4-1944-A596-E96F0C7C400B}" vid="{BB16F577-4E94-134F-966A-6CF302415AF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E207ACBC36284BBCB71E23EC9169C6" ma:contentTypeVersion="13" ma:contentTypeDescription="Create a new document." ma:contentTypeScope="" ma:versionID="ff19cde7963fb9a368608dc4854c0da2">
  <xsd:schema xmlns:xsd="http://www.w3.org/2001/XMLSchema" xmlns:xs="http://www.w3.org/2001/XMLSchema" xmlns:p="http://schemas.microsoft.com/office/2006/metadata/properties" xmlns:ns3="29264ff4-8092-40a2-add2-2db6ef4a00ca" xmlns:ns4="aef9763c-6830-4b69-8a35-3df2b08e11c7" targetNamespace="http://schemas.microsoft.com/office/2006/metadata/properties" ma:root="true" ma:fieldsID="fa744d78e38a9bb5a0a1a7ef07790b5c" ns3:_="" ns4:_="">
    <xsd:import namespace="29264ff4-8092-40a2-add2-2db6ef4a00ca"/>
    <xsd:import namespace="aef9763c-6830-4b69-8a35-3df2b08e11c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264ff4-8092-40a2-add2-2db6ef4a00c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f9763c-6830-4b69-8a35-3df2b08e11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D33666-12F9-4CC1-A3BC-A21565A9EB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2BCFE9-6D99-44A2-9E89-8D6B48A33F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264ff4-8092-40a2-add2-2db6ef4a00ca"/>
    <ds:schemaRef ds:uri="aef9763c-6830-4b69-8a35-3df2b08e11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D95577-6ED9-465B-B8D1-2917E9B9DBDF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aef9763c-6830-4b69-8a35-3df2b08e11c7"/>
    <ds:schemaRef ds:uri="http://purl.org/dc/terms/"/>
    <ds:schemaRef ds:uri="29264ff4-8092-40a2-add2-2db6ef4a00ca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Certificate Program Template_Example 5</Template>
  <TotalTime>2607</TotalTime>
  <Words>312</Words>
  <Application>Microsoft Office PowerPoint</Application>
  <PresentationFormat>On-screen Show (4:3)</PresentationFormat>
  <Paragraphs>78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Tw Cen MT</vt:lpstr>
      <vt:lpstr>Office Theme</vt:lpstr>
      <vt:lpstr>1_Office Theme</vt:lpstr>
      <vt:lpstr>PowerPoint Presentation</vt:lpstr>
      <vt:lpstr>The Numbers</vt:lpstr>
      <vt:lpstr>PowerPoint Presentation</vt:lpstr>
      <vt:lpstr>Courses</vt:lpstr>
      <vt:lpstr>Spring Gatherings</vt:lpstr>
      <vt:lpstr>PowerPoint Presentation</vt:lpstr>
      <vt:lpstr>PowerPoint Presentation</vt:lpstr>
      <vt:lpstr>Research Projects (1)</vt:lpstr>
      <vt:lpstr>Research Projects (2)</vt:lpstr>
      <vt:lpstr>Some of our Graduates</vt:lpstr>
      <vt:lpstr>Contact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Certificate in  Strategic Foresight</dc:title>
  <dc:creator>Microsoft Office User</dc:creator>
  <cp:lastModifiedBy>Hines, Andy</cp:lastModifiedBy>
  <cp:revision>89</cp:revision>
  <dcterms:created xsi:type="dcterms:W3CDTF">2017-10-14T16:10:53Z</dcterms:created>
  <dcterms:modified xsi:type="dcterms:W3CDTF">2022-04-26T16:46:16Z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0x010100C3E207ACBC36284BBCB71E23EC9169C6</vt:lpwstr>
  </property>
</Properties>
</file>